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87" r:id="rId3"/>
    <p:sldId id="270" r:id="rId4"/>
    <p:sldId id="259" r:id="rId5"/>
    <p:sldId id="260" r:id="rId6"/>
    <p:sldId id="257" r:id="rId7"/>
    <p:sldId id="258" r:id="rId8"/>
    <p:sldId id="261" r:id="rId9"/>
    <p:sldId id="262" r:id="rId10"/>
    <p:sldId id="263" r:id="rId11"/>
    <p:sldId id="269" r:id="rId12"/>
    <p:sldId id="285" r:id="rId13"/>
    <p:sldId id="286" r:id="rId14"/>
    <p:sldId id="264" r:id="rId15"/>
    <p:sldId id="265" r:id="rId16"/>
    <p:sldId id="266" r:id="rId17"/>
    <p:sldId id="267" r:id="rId18"/>
    <p:sldId id="268" r:id="rId19"/>
    <p:sldId id="293" r:id="rId20"/>
    <p:sldId id="288" r:id="rId21"/>
    <p:sldId id="289" r:id="rId22"/>
    <p:sldId id="290" r:id="rId23"/>
    <p:sldId id="291" r:id="rId24"/>
    <p:sldId id="292" r:id="rId25"/>
    <p:sldId id="271" r:id="rId26"/>
    <p:sldId id="272" r:id="rId27"/>
    <p:sldId id="294" r:id="rId28"/>
    <p:sldId id="274" r:id="rId29"/>
    <p:sldId id="275" r:id="rId30"/>
    <p:sldId id="295" r:id="rId31"/>
    <p:sldId id="277" r:id="rId32"/>
    <p:sldId id="276" r:id="rId33"/>
    <p:sldId id="279" r:id="rId34"/>
    <p:sldId id="280" r:id="rId35"/>
    <p:sldId id="281" r:id="rId36"/>
    <p:sldId id="282" r:id="rId37"/>
    <p:sldId id="283" r:id="rId38"/>
    <p:sldId id="28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1123D-73CB-469D-A318-191B95C46495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1DBE5-A07F-4C46-8840-0AE8732043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472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01DBE5-A07F-4C46-8840-0AE87320432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781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6FFA91AC-B057-48C5-832F-FFE130773BDF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CCD0262-27B1-499D-B09A-0726B75D80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425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91AC-B057-48C5-832F-FFE130773BDF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0262-27B1-499D-B09A-0726B75D80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801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FFA91AC-B057-48C5-832F-FFE130773BDF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CCD0262-27B1-499D-B09A-0726B75D80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09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91AC-B057-48C5-832F-FFE130773BDF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0262-27B1-499D-B09A-0726B75D80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02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FFA91AC-B057-48C5-832F-FFE130773BDF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CCD0262-27B1-499D-B09A-0726B75D80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290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FFA91AC-B057-48C5-832F-FFE130773BDF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CCD0262-27B1-499D-B09A-0726B75D80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80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FFA91AC-B057-48C5-832F-FFE130773BDF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CCD0262-27B1-499D-B09A-0726B75D80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687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91AC-B057-48C5-832F-FFE130773BDF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0262-27B1-499D-B09A-0726B75D80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781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FFA91AC-B057-48C5-832F-FFE130773BDF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5CCD0262-27B1-499D-B09A-0726B75D80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845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91AC-B057-48C5-832F-FFE130773BDF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D0262-27B1-499D-B09A-0726B75D80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058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FFA91AC-B057-48C5-832F-FFE130773BDF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5CCD0262-27B1-499D-B09A-0726B75D80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344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A91AC-B057-48C5-832F-FFE130773BDF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D0262-27B1-499D-B09A-0726B75D80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pdplus.tistory.com/3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eggnara/2408121734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B%9D%BC%EB%A9%B4-%ED%95%B4%EC%9E%A5%EB%9D%BC%EB%A9%B4-%EC%BD%A9%EB%82%98%EB%AC%BC-%EB%A7%88%EB%8A%98-%EC%B2%AD%EC%96%91%EA%B3%A0%EC%B6%94-%EB%A7%A4%EC%9A%B4%EB%9D%BC%EB%A9%B4-95311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C%9D%8C%EC%8B%9D-%EA%B9%80%EB%B0%A5-%EB%A1%A4-%ED%95%9C%EA%B5%AD-%EC%9D%8C%EC%8B%9D-%EC%9D%8C%EC%8B%9D%EC%82%AC%EC%A7%84-1257054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ilove9and23/600100552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C%A0%84%EC%A3%BC-%EB%B9%84%EB%B9%94%EB%B0%A5-%EC%9C%A1%ED%9A%8C-301338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uocdantoc.vn/benh/che-xanh-cung-co-cong-dung-chua-benh-tri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F5C2EE-E8CE-B81B-8600-8CAD34DE9A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식당 </a:t>
            </a:r>
            <a:r>
              <a:rPr lang="en-US" altLang="ko-KR" dirty="0"/>
              <a:t>(Restaurant)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CB86D40-3CB1-75B2-0FA0-6807F12FEC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952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245166-D842-76B1-7B73-E0FD4C047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000" dirty="0"/>
              <a:t>숟가락 </a:t>
            </a:r>
            <a:r>
              <a:rPr lang="en-US" altLang="ko-KR" sz="6000" dirty="0"/>
              <a:t>&amp; </a:t>
            </a:r>
            <a:br>
              <a:rPr lang="en-US" altLang="ko-KR" sz="6000" dirty="0"/>
            </a:br>
            <a:r>
              <a:rPr lang="ko-KR" altLang="en-US" sz="6000" dirty="0"/>
              <a:t>젓가락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77F757BC-3681-1CB0-05CE-9932C0F88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18100" y="1071761"/>
            <a:ext cx="6281738" cy="47113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F9197A-25C0-4C29-D7D0-0C046E67C3D1}"/>
              </a:ext>
            </a:extLst>
          </p:cNvPr>
          <p:cNvSpPr txBox="1"/>
          <p:nvPr/>
        </p:nvSpPr>
        <p:spPr>
          <a:xfrm>
            <a:off x="5118100" y="5783064"/>
            <a:ext cx="6281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/>
              <a:t>알 수 없는 작성자 님의 </a:t>
            </a:r>
            <a:r>
              <a:rPr lang="ko-KR" altLang="en-US" sz="900">
                <a:hlinkClick r:id="rId3" tooltip="https://npdplus.tistory.com/34"/>
              </a:rPr>
              <a:t>이 사진</a:t>
            </a:r>
            <a:r>
              <a:rPr lang="ko-KR" altLang="en-US" sz="900"/>
              <a:t>에는 </a:t>
            </a:r>
            <a:r>
              <a:rPr lang="ko-KR" altLang="en-US" sz="900">
                <a:hlinkClick r:id="rId4" tooltip="https://creativecommons.org/licenses/by-nc-nd/3.0/"/>
              </a:rPr>
              <a:t>CC BY-NC-ND</a:t>
            </a:r>
            <a:r>
              <a:rPr lang="ko-KR" altLang="en-US" sz="900"/>
              <a:t> 라이선스가 적용됩니다.</a:t>
            </a:r>
          </a:p>
        </p:txBody>
      </p:sp>
    </p:spTree>
    <p:extLst>
      <p:ext uri="{BB962C8B-B14F-4D97-AF65-F5344CB8AC3E}">
        <p14:creationId xmlns:p14="http://schemas.microsoft.com/office/powerpoint/2010/main" val="4152387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1CF8C-1E01-4565-9B3D-540336098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6FC6F5-11E7-9BF4-91B6-2FA9EEFBB3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b="1" dirty="0"/>
              <a:t>Review</a:t>
            </a:r>
            <a:endParaRPr lang="ko-KR" altLang="en-US" b="1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5E10E1A-0352-F849-AE5D-F7F9B85EC4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912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884AD-1448-BBBE-860F-F745A9FB6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B09150-1058-9648-FE3F-378B7A89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/>
              <a:t>Ju se </a:t>
            </a:r>
            <a:r>
              <a:rPr lang="en-US" altLang="ko-KR" sz="5400" b="1" dirty="0" err="1"/>
              <a:t>yo</a:t>
            </a:r>
            <a:br>
              <a:rPr lang="en-US" altLang="ko-KR" sz="5400" b="1" dirty="0"/>
            </a:br>
            <a:r>
              <a:rPr lang="ko-KR" altLang="en-US" sz="5400" b="1" dirty="0"/>
              <a:t>주세요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CC8DCD-DB8C-E17E-00C3-099E04A71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8000" dirty="0"/>
              <a:t>Please give me ~</a:t>
            </a:r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32267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7C713-4D4E-36BF-EF5B-6938E4E11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8D74F5-8F3A-0F4B-9112-CA22881A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/>
              <a:t>Ha go</a:t>
            </a:r>
            <a:br>
              <a:rPr lang="en-US" altLang="ko-KR" sz="5400" b="1" dirty="0"/>
            </a:br>
            <a:r>
              <a:rPr lang="ko-KR" altLang="en-US" sz="5400" b="1" dirty="0"/>
              <a:t>하고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0F917C6-4A60-86F6-0846-7D1F34071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sz="8000" dirty="0"/>
              <a:t>And (When you connect two nouns)</a:t>
            </a:r>
          </a:p>
          <a:p>
            <a:r>
              <a:rPr lang="en-US" altLang="ko-KR" sz="8000" dirty="0" err="1"/>
              <a:t>Greentea</a:t>
            </a:r>
            <a:r>
              <a:rPr lang="en-US" altLang="ko-KR" sz="8000" dirty="0"/>
              <a:t> and water</a:t>
            </a:r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5556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A081B5-3258-4A33-8984-DFE83BF4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/>
              <a:t>Practice 1</a:t>
            </a:r>
            <a:endParaRPr lang="ko-KR" altLang="en-US" sz="54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E787766-F670-4437-5A04-3CA9378C4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8000" dirty="0"/>
              <a:t>칼하고 </a:t>
            </a:r>
            <a:endParaRPr lang="en-US" altLang="ko-KR" sz="8000" dirty="0"/>
          </a:p>
          <a:p>
            <a:pPr marL="0" indent="0">
              <a:buNone/>
            </a:pPr>
            <a:r>
              <a:rPr lang="ko-KR" altLang="en-US" sz="8000" dirty="0"/>
              <a:t>포크 주세요</a:t>
            </a:r>
            <a:r>
              <a:rPr lang="en-US" altLang="ko-KR" sz="8000" dirty="0"/>
              <a:t>.</a:t>
            </a:r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99962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E768C-E7E5-1575-0830-5E2AC6010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/>
              <a:t>Practice 2</a:t>
            </a:r>
            <a:endParaRPr lang="ko-KR" altLang="en-US" sz="54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2948EA-1C24-33ED-1662-64D9E2424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8000" dirty="0"/>
              <a:t>비빔밥하고</a:t>
            </a:r>
            <a:endParaRPr lang="en-US" altLang="ko-KR" sz="8000" dirty="0"/>
          </a:p>
          <a:p>
            <a:pPr marL="0" indent="0">
              <a:buNone/>
            </a:pPr>
            <a:r>
              <a:rPr lang="ko-KR" altLang="en-US" sz="8000" dirty="0"/>
              <a:t>물 주세요</a:t>
            </a:r>
            <a:r>
              <a:rPr lang="en-US" altLang="ko-KR" sz="8000" dirty="0"/>
              <a:t>.</a:t>
            </a:r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2110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5D1CF-177E-F3CE-D9B8-499EED47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DEA203-60CB-D0F1-DA0B-E7054344C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/>
              <a:t>Practice 3</a:t>
            </a:r>
            <a:endParaRPr lang="ko-KR" altLang="en-US" sz="54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2D8ADC-F175-950C-807A-17E67C272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8000" dirty="0"/>
              <a:t>콜라하고 </a:t>
            </a:r>
            <a:endParaRPr lang="en-US" altLang="ko-KR" sz="8000" dirty="0"/>
          </a:p>
          <a:p>
            <a:pPr marL="0" indent="0">
              <a:buNone/>
            </a:pPr>
            <a:r>
              <a:rPr lang="ko-KR" altLang="en-US" sz="8000" dirty="0"/>
              <a:t>녹차 주세요</a:t>
            </a:r>
          </a:p>
        </p:txBody>
      </p:sp>
    </p:spTree>
    <p:extLst>
      <p:ext uri="{BB962C8B-B14F-4D97-AF65-F5344CB8AC3E}">
        <p14:creationId xmlns:p14="http://schemas.microsoft.com/office/powerpoint/2010/main" val="344417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28587-ADBB-2160-6ED8-56CF0E09F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3DFE7D-8C2A-78F2-CB8F-CC57AA1AC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/>
              <a:t>Practice 4</a:t>
            </a:r>
            <a:endParaRPr lang="ko-KR" altLang="en-US" sz="54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66102F-88C9-7C61-6784-D9FE3404F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7200" dirty="0"/>
              <a:t>숟가락하고 젓가락 주세요</a:t>
            </a:r>
            <a:r>
              <a:rPr lang="en-US" altLang="ko-KR" sz="7200" dirty="0"/>
              <a:t>.</a:t>
            </a:r>
            <a:endParaRPr lang="ko-KR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14894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34292-BD03-49A0-0E06-B492530DD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AEC874-5E3B-18DD-28C2-591CFBFD2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/>
              <a:t>Practice 5</a:t>
            </a:r>
            <a:endParaRPr lang="ko-KR" altLang="en-US" sz="54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CF241EF-1FAE-5397-E56F-BE8D677A1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8000" dirty="0"/>
              <a:t>김밥하고</a:t>
            </a:r>
            <a:endParaRPr lang="en-US" altLang="ko-KR" sz="8000" dirty="0"/>
          </a:p>
          <a:p>
            <a:pPr marL="0" indent="0">
              <a:buNone/>
            </a:pPr>
            <a:r>
              <a:rPr lang="ko-KR" altLang="en-US" sz="8000" dirty="0"/>
              <a:t>김치 주세요</a:t>
            </a:r>
            <a:r>
              <a:rPr lang="en-US" altLang="ko-KR" sz="8000" dirty="0"/>
              <a:t>.</a:t>
            </a:r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39843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EE842-BF12-2907-95B5-9FB4FC95C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3E585D-6F12-64AB-D055-806E287D0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2882576"/>
          </a:xfrm>
        </p:spPr>
        <p:txBody>
          <a:bodyPr>
            <a:normAutofit fontScale="90000"/>
          </a:bodyPr>
          <a:lstStyle/>
          <a:p>
            <a:r>
              <a:rPr lang="en-US" altLang="ko-KR" sz="8000" b="1" dirty="0"/>
              <a:t>Worksheet </a:t>
            </a:r>
            <a:br>
              <a:rPr lang="en-US" altLang="ko-KR" sz="8000" b="1" dirty="0"/>
            </a:br>
            <a:r>
              <a:rPr lang="en-US" altLang="ko-KR" sz="8000" b="1" dirty="0"/>
              <a:t>Checking the answers</a:t>
            </a:r>
            <a:endParaRPr lang="ko-KR" alt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55019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43D00-ABE7-60B8-FB06-1BCF7F183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A576DF-0840-00D7-60DD-E5FD77B8F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/>
              <a:t>Extra</a:t>
            </a:r>
            <a:br>
              <a:rPr lang="en-US" altLang="ko-KR" sz="5400" b="1" dirty="0"/>
            </a:br>
            <a:r>
              <a:rPr lang="en-US" altLang="ko-KR" sz="5400" b="1" dirty="0"/>
              <a:t>practice</a:t>
            </a:r>
            <a:endParaRPr lang="ko-KR" altLang="en-US" sz="54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7956371-F0E8-9D82-9385-9AD8A106B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280" y="477520"/>
            <a:ext cx="7619999" cy="6278880"/>
          </a:xfrm>
        </p:spPr>
        <p:txBody>
          <a:bodyPr>
            <a:normAutofit/>
          </a:bodyPr>
          <a:lstStyle/>
          <a:p>
            <a:r>
              <a:rPr lang="en-US" altLang="ko-KR" sz="4800" dirty="0">
                <a:solidFill>
                  <a:srgbClr val="0070C0"/>
                </a:solidFill>
              </a:rPr>
              <a:t>1. Please give me orange juice and water.</a:t>
            </a:r>
          </a:p>
          <a:p>
            <a:r>
              <a:rPr lang="en-US" altLang="ko-KR" sz="4800" dirty="0">
                <a:solidFill>
                  <a:srgbClr val="0070C0"/>
                </a:solidFill>
              </a:rPr>
              <a:t>2. please give me bulgogi and coffee.</a:t>
            </a:r>
          </a:p>
          <a:p>
            <a:r>
              <a:rPr lang="en-US" altLang="ko-KR" sz="4800" dirty="0">
                <a:solidFill>
                  <a:srgbClr val="0070C0"/>
                </a:solidFill>
              </a:rPr>
              <a:t>Please give me </a:t>
            </a:r>
            <a:r>
              <a:rPr lang="en-US" altLang="ko-KR" sz="4800" dirty="0" err="1">
                <a:solidFill>
                  <a:srgbClr val="0070C0"/>
                </a:solidFill>
              </a:rPr>
              <a:t>ramyeon</a:t>
            </a:r>
            <a:r>
              <a:rPr lang="en-US" altLang="ko-KR" sz="4800" dirty="0">
                <a:solidFill>
                  <a:srgbClr val="0070C0"/>
                </a:solidFill>
              </a:rPr>
              <a:t> and </a:t>
            </a:r>
            <a:r>
              <a:rPr lang="en-US" altLang="ko-KR" sz="4800" dirty="0" err="1">
                <a:solidFill>
                  <a:srgbClr val="0070C0"/>
                </a:solidFill>
              </a:rPr>
              <a:t>gimbab</a:t>
            </a:r>
            <a:r>
              <a:rPr lang="en-US" altLang="ko-KR" sz="4800" dirty="0">
                <a:solidFill>
                  <a:srgbClr val="0070C0"/>
                </a:solidFill>
              </a:rPr>
              <a:t>. </a:t>
            </a:r>
            <a:endParaRPr lang="ko-KR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37031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A562C-7FE5-56BF-3435-83F6692CE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544DA7-A16F-EB83-DB0F-591F60CB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/>
              <a:t>Practice 1.</a:t>
            </a:r>
            <a:endParaRPr lang="ko-KR" altLang="en-US" sz="54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602B4C1-839B-F2E9-B18E-F3EF7C2EF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8000" dirty="0"/>
              <a:t>김밥하고</a:t>
            </a:r>
            <a:endParaRPr lang="en-US" altLang="ko-KR" sz="8000" dirty="0"/>
          </a:p>
          <a:p>
            <a:pPr marL="0" indent="0">
              <a:buNone/>
            </a:pPr>
            <a:r>
              <a:rPr lang="ko-KR" altLang="en-US" sz="8000" dirty="0"/>
              <a:t>콜라 주세요</a:t>
            </a:r>
            <a:r>
              <a:rPr lang="en-US" altLang="ko-KR" sz="8000" dirty="0"/>
              <a:t>.</a:t>
            </a:r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5759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D5965-902B-8C3C-38FF-26EFFE563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81AA7A-D252-3941-0045-BAABE392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/>
              <a:t>Practice 2.</a:t>
            </a:r>
            <a:endParaRPr lang="ko-KR" altLang="en-US" sz="54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86F4FB7-F2B0-FB75-E896-38D2C7D21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sz="8000" dirty="0"/>
              <a:t>비빔밥 </a:t>
            </a:r>
            <a:r>
              <a:rPr lang="en-US" altLang="ko-KR" sz="8000" dirty="0"/>
              <a:t>8,000</a:t>
            </a:r>
          </a:p>
          <a:p>
            <a:r>
              <a:rPr lang="ko-KR" altLang="en-US" sz="8000" dirty="0"/>
              <a:t>녹차</a:t>
            </a:r>
            <a:r>
              <a:rPr lang="en-US" altLang="ko-KR" sz="8000" dirty="0"/>
              <a:t> 2,000</a:t>
            </a:r>
          </a:p>
          <a:p>
            <a:r>
              <a:rPr lang="ko-KR" altLang="en-US" sz="8000" dirty="0"/>
              <a:t>물 </a:t>
            </a:r>
            <a:r>
              <a:rPr lang="en-US" altLang="ko-KR" sz="8000" dirty="0"/>
              <a:t>500</a:t>
            </a:r>
          </a:p>
          <a:p>
            <a:pPr marL="0" indent="0">
              <a:buNone/>
            </a:pPr>
            <a:r>
              <a:rPr lang="en-US" altLang="ko-KR" sz="8000" dirty="0"/>
              <a:t>Total: 10,500won</a:t>
            </a:r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47648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ECDF2-6347-8379-6F39-76827D5F6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04D776-6962-3C83-58C1-736AB109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/>
              <a:t>Practice 3.</a:t>
            </a:r>
            <a:endParaRPr lang="ko-KR" altLang="en-US" sz="54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0269CB6-EDEF-CAFC-7C64-680DDAEDE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sz="8000" dirty="0"/>
              <a:t>Please</a:t>
            </a:r>
            <a:r>
              <a:rPr lang="ko-KR" altLang="en-US" sz="8000" dirty="0"/>
              <a:t> </a:t>
            </a:r>
            <a:r>
              <a:rPr lang="en-US" altLang="ko-KR" sz="8000" dirty="0"/>
              <a:t>give me </a:t>
            </a:r>
            <a:r>
              <a:rPr lang="en-US" altLang="ko-KR" sz="8000" dirty="0" err="1"/>
              <a:t>ramyeon</a:t>
            </a:r>
            <a:endParaRPr lang="en-US" altLang="ko-KR" sz="8000" dirty="0"/>
          </a:p>
          <a:p>
            <a:pPr marL="0" indent="0">
              <a:buNone/>
            </a:pPr>
            <a:r>
              <a:rPr lang="en-US" altLang="ko-KR" sz="8000" dirty="0"/>
              <a:t>(instant noodle) and </a:t>
            </a:r>
            <a:r>
              <a:rPr lang="en-US" altLang="ko-KR" sz="8000" dirty="0" err="1"/>
              <a:t>gimchi</a:t>
            </a:r>
            <a:r>
              <a:rPr lang="en-US" altLang="ko-KR" sz="8000" dirty="0"/>
              <a:t>.</a:t>
            </a:r>
          </a:p>
          <a:p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89501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CA4B2-14CC-A2D5-AAD4-62CBCBEB2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FFF9DD-5611-414F-F092-60304669B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/>
              <a:t>Practice 4.</a:t>
            </a:r>
            <a:endParaRPr lang="ko-KR" altLang="en-US" sz="54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DCCCFF2-0C1D-D983-3DEE-6A0A39C2B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5680" y="803186"/>
            <a:ext cx="7223759" cy="5248622"/>
          </a:xfrm>
        </p:spPr>
        <p:txBody>
          <a:bodyPr>
            <a:normAutofit/>
          </a:bodyPr>
          <a:lstStyle/>
          <a:p>
            <a:r>
              <a:rPr lang="ko-KR" altLang="en-US" sz="8000" dirty="0"/>
              <a:t>불고기 주세요</a:t>
            </a:r>
            <a:r>
              <a:rPr lang="en-US" altLang="ko-KR" sz="8000" dirty="0"/>
              <a:t>.</a:t>
            </a:r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35233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AC9E0-9D98-D0B3-30C1-F62B8E42A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7C3069-AC50-F105-4D11-6E16A0673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/>
              <a:t>Practice 5.</a:t>
            </a:r>
            <a:endParaRPr lang="ko-KR" altLang="en-US" sz="54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B55BF1E-3CC0-18C4-13E4-78FF9B695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5680" y="803186"/>
            <a:ext cx="7223759" cy="5248622"/>
          </a:xfrm>
        </p:spPr>
        <p:txBody>
          <a:bodyPr>
            <a:normAutofit/>
          </a:bodyPr>
          <a:lstStyle/>
          <a:p>
            <a:r>
              <a:rPr lang="ko-KR" altLang="en-US" sz="8000" dirty="0"/>
              <a:t>식당 </a:t>
            </a:r>
            <a:r>
              <a:rPr lang="en-US" altLang="ko-KR" sz="8000" dirty="0"/>
              <a:t>(restaurant)</a:t>
            </a:r>
          </a:p>
          <a:p>
            <a:pPr marL="0" indent="0">
              <a:buNone/>
            </a:pPr>
            <a:r>
              <a:rPr lang="en-US" altLang="ko-KR" sz="8000" dirty="0"/>
              <a:t>[</a:t>
            </a:r>
            <a:r>
              <a:rPr lang="en-US" altLang="ko-KR" sz="8000" dirty="0" err="1"/>
              <a:t>sik</a:t>
            </a:r>
            <a:r>
              <a:rPr lang="en-US" altLang="ko-KR" sz="8000" dirty="0"/>
              <a:t> dang]</a:t>
            </a:r>
          </a:p>
          <a:p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408010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F4D67-4E2B-6D2D-1780-47B09555D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651450-04A8-CE85-1AA0-BDB72FBBD4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7200" b="1" dirty="0"/>
              <a:t>Grammar Exercise</a:t>
            </a:r>
            <a:endParaRPr lang="ko-KR" altLang="en-US" sz="7200" b="1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8964DA7-309A-7B51-AA24-4A26768FEA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004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78ED4-5CC8-B52B-8BCA-C7B4C3BF5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64CDC7-253E-B478-19A5-87DB3B0A4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/>
              <a:t>Grammar points</a:t>
            </a:r>
            <a:endParaRPr lang="ko-KR" altLang="en-US" sz="54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8FAF443-38E6-3F34-A37B-C1B4B2AE6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4800" dirty="0"/>
              <a:t>-(</a:t>
            </a:r>
            <a:r>
              <a:rPr lang="ko-KR" altLang="en-US" sz="4800" dirty="0"/>
              <a:t>으</a:t>
            </a:r>
            <a:r>
              <a:rPr lang="en-US" altLang="ko-KR" sz="4800" dirty="0"/>
              <a:t>)</a:t>
            </a:r>
            <a:r>
              <a:rPr lang="ko-KR" altLang="en-US" sz="4800" dirty="0"/>
              <a:t>세요 </a:t>
            </a:r>
            <a:r>
              <a:rPr lang="en-US" altLang="ko-KR" sz="4800" dirty="0"/>
              <a:t>is used to make requests, suggestions or commands politely.</a:t>
            </a:r>
          </a:p>
        </p:txBody>
      </p:sp>
    </p:spTree>
    <p:extLst>
      <p:ext uri="{BB962C8B-B14F-4D97-AF65-F5344CB8AC3E}">
        <p14:creationId xmlns:p14="http://schemas.microsoft.com/office/powerpoint/2010/main" val="157329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EC48F-5982-9569-AB58-1563DA282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6C7CFA-5ADA-E793-25FA-CD27DB5F7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/>
              <a:t>Korean verbs</a:t>
            </a:r>
            <a:endParaRPr lang="ko-KR" altLang="en-US" sz="54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E03EA81-BB05-7695-10A2-9CD85123E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264160"/>
            <a:ext cx="6931313" cy="6400800"/>
          </a:xfrm>
        </p:spPr>
        <p:txBody>
          <a:bodyPr>
            <a:normAutofit lnSpcReduction="10000"/>
          </a:bodyPr>
          <a:lstStyle/>
          <a:p>
            <a:r>
              <a:rPr lang="en-US" altLang="ko-KR" sz="4800" dirty="0"/>
              <a:t>All Korean verbs end with ‘</a:t>
            </a:r>
            <a:r>
              <a:rPr lang="ko-KR" altLang="en-US" sz="4800" dirty="0"/>
              <a:t>다</a:t>
            </a:r>
            <a:r>
              <a:rPr lang="en-US" altLang="ko-KR" sz="4800" dirty="0"/>
              <a:t>’ [da].</a:t>
            </a:r>
          </a:p>
          <a:p>
            <a:pPr marL="0" indent="0">
              <a:buNone/>
            </a:pPr>
            <a:r>
              <a:rPr lang="en-US" altLang="ko-KR" sz="4800" dirty="0"/>
              <a:t>It has no meaning for ‘</a:t>
            </a:r>
            <a:r>
              <a:rPr lang="ko-KR" altLang="en-US" sz="4800" dirty="0"/>
              <a:t>다</a:t>
            </a:r>
            <a:r>
              <a:rPr lang="en-US" altLang="ko-KR" sz="4800" dirty="0"/>
              <a:t>’.</a:t>
            </a:r>
          </a:p>
          <a:p>
            <a:pPr marL="0" indent="0">
              <a:buNone/>
            </a:pPr>
            <a:r>
              <a:rPr lang="en-US" altLang="ko-KR" sz="4800" dirty="0"/>
              <a:t>So if you see the words like </a:t>
            </a:r>
            <a:r>
              <a:rPr lang="ko-KR" altLang="en-US" sz="4800" dirty="0"/>
              <a:t>보다</a:t>
            </a:r>
            <a:r>
              <a:rPr lang="en-US" altLang="ko-KR" sz="4800" dirty="0"/>
              <a:t>, </a:t>
            </a:r>
            <a:r>
              <a:rPr lang="ko-KR" altLang="en-US" sz="4800" dirty="0"/>
              <a:t>줍다</a:t>
            </a:r>
            <a:r>
              <a:rPr lang="en-US" altLang="ko-KR" sz="4800" dirty="0"/>
              <a:t>, </a:t>
            </a:r>
            <a:r>
              <a:rPr lang="ko-KR" altLang="en-US" sz="4800" dirty="0"/>
              <a:t>가다</a:t>
            </a:r>
            <a:r>
              <a:rPr lang="en-US" altLang="ko-KR" sz="4800" dirty="0"/>
              <a:t>, you think they are all verbs. </a:t>
            </a:r>
          </a:p>
        </p:txBody>
      </p:sp>
    </p:spTree>
    <p:extLst>
      <p:ext uri="{BB962C8B-B14F-4D97-AF65-F5344CB8AC3E}">
        <p14:creationId xmlns:p14="http://schemas.microsoft.com/office/powerpoint/2010/main" val="104140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59C6EE-BBE7-C9DE-22CB-BD553F402A38}"/>
              </a:ext>
            </a:extLst>
          </p:cNvPr>
          <p:cNvSpPr txBox="1"/>
          <p:nvPr/>
        </p:nvSpPr>
        <p:spPr>
          <a:xfrm>
            <a:off x="538480" y="630534"/>
            <a:ext cx="11318240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6000" dirty="0">
                <a:highlight>
                  <a:srgbClr val="00FFFF"/>
                </a:highlight>
              </a:rPr>
              <a:t>Verb stems ending with a vowel + -</a:t>
            </a:r>
            <a:r>
              <a:rPr lang="ko-KR" altLang="en-US" sz="6000" dirty="0">
                <a:highlight>
                  <a:srgbClr val="00FFFF"/>
                </a:highlight>
              </a:rPr>
              <a:t>세요</a:t>
            </a:r>
            <a:r>
              <a:rPr lang="en-US" altLang="ko-KR" sz="6000" dirty="0">
                <a:highlight>
                  <a:srgbClr val="00FFFF"/>
                </a:highlight>
              </a:rPr>
              <a:t>[se</a:t>
            </a:r>
            <a:r>
              <a:rPr lang="ko-KR" altLang="en-US" sz="6000" dirty="0">
                <a:highlight>
                  <a:srgbClr val="00FFFF"/>
                </a:highlight>
              </a:rPr>
              <a:t> </a:t>
            </a:r>
            <a:r>
              <a:rPr lang="en-US" altLang="ko-KR" sz="6000" dirty="0" err="1">
                <a:highlight>
                  <a:srgbClr val="00FFFF"/>
                </a:highlight>
              </a:rPr>
              <a:t>yo</a:t>
            </a:r>
            <a:r>
              <a:rPr lang="en-US" altLang="ko-KR" sz="6000" dirty="0">
                <a:highlight>
                  <a:srgbClr val="00FFFF"/>
                </a:highlight>
              </a:rPr>
              <a:t>]</a:t>
            </a:r>
          </a:p>
          <a:p>
            <a:r>
              <a:rPr lang="en-US" altLang="ko-KR" sz="4400" dirty="0"/>
              <a:t>e.g.) </a:t>
            </a:r>
            <a:r>
              <a:rPr lang="ko-KR" altLang="en-US" sz="4400" dirty="0"/>
              <a:t>보다 </a:t>
            </a:r>
            <a:r>
              <a:rPr lang="en-US" altLang="ko-KR" sz="4400" dirty="0"/>
              <a:t>[</a:t>
            </a:r>
            <a:r>
              <a:rPr lang="en-US" altLang="ko-KR" sz="4400" dirty="0" err="1"/>
              <a:t>bo</a:t>
            </a:r>
            <a:r>
              <a:rPr lang="en-US" altLang="ko-KR" sz="4400" dirty="0"/>
              <a:t> da] = see </a:t>
            </a:r>
            <a:r>
              <a:rPr lang="ko-KR" altLang="en-US" sz="4400" dirty="0"/>
              <a:t>보세요</a:t>
            </a:r>
            <a:r>
              <a:rPr lang="en-US" altLang="ko-KR" sz="4400" dirty="0"/>
              <a:t>[</a:t>
            </a:r>
            <a:r>
              <a:rPr lang="en-US" altLang="ko-KR" sz="4400" dirty="0" err="1"/>
              <a:t>bo</a:t>
            </a:r>
            <a:r>
              <a:rPr lang="en-US" altLang="ko-KR" sz="4400" dirty="0"/>
              <a:t> se </a:t>
            </a:r>
            <a:r>
              <a:rPr lang="en-US" altLang="ko-KR" sz="4400" dirty="0" err="1"/>
              <a:t>yo</a:t>
            </a:r>
            <a:r>
              <a:rPr lang="en-US" altLang="ko-KR" sz="4400" dirty="0"/>
              <a:t>]</a:t>
            </a:r>
          </a:p>
          <a:p>
            <a:endParaRPr lang="en-US" altLang="ko-KR" sz="4400" dirty="0"/>
          </a:p>
          <a:p>
            <a:r>
              <a:rPr lang="en-US" altLang="ko-KR" sz="5400" dirty="0">
                <a:highlight>
                  <a:srgbClr val="FFFF00"/>
                </a:highlight>
              </a:rPr>
              <a:t>Verb stems ending with a consonant + -</a:t>
            </a:r>
            <a:r>
              <a:rPr lang="ko-KR" altLang="en-US" sz="5400" dirty="0" err="1">
                <a:highlight>
                  <a:srgbClr val="FFFF00"/>
                </a:highlight>
              </a:rPr>
              <a:t>으세요</a:t>
            </a:r>
            <a:r>
              <a:rPr lang="ko-KR" altLang="en-US" sz="5400" dirty="0">
                <a:highlight>
                  <a:srgbClr val="FFFF00"/>
                </a:highlight>
              </a:rPr>
              <a:t> </a:t>
            </a:r>
            <a:r>
              <a:rPr lang="en-US" altLang="ko-KR" sz="5400" dirty="0">
                <a:highlight>
                  <a:srgbClr val="FFFF00"/>
                </a:highlight>
              </a:rPr>
              <a:t>[</a:t>
            </a:r>
            <a:r>
              <a:rPr lang="en-US" altLang="ko-KR" sz="5400" dirty="0" err="1">
                <a:highlight>
                  <a:srgbClr val="FFFF00"/>
                </a:highlight>
              </a:rPr>
              <a:t>eu</a:t>
            </a:r>
            <a:r>
              <a:rPr lang="en-US" altLang="ko-KR" sz="5400" dirty="0">
                <a:highlight>
                  <a:srgbClr val="FFFF00"/>
                </a:highlight>
              </a:rPr>
              <a:t> se </a:t>
            </a:r>
            <a:r>
              <a:rPr lang="en-US" altLang="ko-KR" sz="5400" dirty="0" err="1">
                <a:highlight>
                  <a:srgbClr val="FFFF00"/>
                </a:highlight>
              </a:rPr>
              <a:t>yo</a:t>
            </a:r>
            <a:r>
              <a:rPr lang="en-US" altLang="ko-KR" sz="5400" dirty="0">
                <a:highlight>
                  <a:srgbClr val="FFFF00"/>
                </a:highlight>
              </a:rPr>
              <a:t>]</a:t>
            </a:r>
          </a:p>
          <a:p>
            <a:r>
              <a:rPr lang="en-US" altLang="ko-KR" sz="4400" dirty="0"/>
              <a:t>e.g.) </a:t>
            </a:r>
            <a:r>
              <a:rPr lang="ko-KR" altLang="en-US" sz="4400" dirty="0"/>
              <a:t>읽다 </a:t>
            </a:r>
            <a:r>
              <a:rPr lang="en-US" altLang="ko-KR" sz="4400" dirty="0"/>
              <a:t>[il </a:t>
            </a:r>
            <a:r>
              <a:rPr lang="en-US" altLang="ko-KR" sz="4400" dirty="0" err="1"/>
              <a:t>dda</a:t>
            </a:r>
            <a:r>
              <a:rPr lang="en-US" altLang="ko-KR" sz="4400" dirty="0"/>
              <a:t>] = read </a:t>
            </a:r>
            <a:r>
              <a:rPr lang="ko-KR" altLang="en-US" sz="4400" dirty="0"/>
              <a:t>읽으세요</a:t>
            </a:r>
            <a:endParaRPr lang="en-US" altLang="ko-KR" sz="4400" dirty="0"/>
          </a:p>
          <a:p>
            <a:r>
              <a:rPr lang="en-US" altLang="ko-KR" sz="4400" dirty="0"/>
              <a:t>                                              [il </a:t>
            </a:r>
            <a:r>
              <a:rPr lang="en-US" altLang="ko-KR" sz="4400" dirty="0" err="1"/>
              <a:t>geu</a:t>
            </a:r>
            <a:r>
              <a:rPr lang="en-US" altLang="ko-KR" sz="4400" dirty="0"/>
              <a:t> se </a:t>
            </a:r>
            <a:r>
              <a:rPr lang="en-US" altLang="ko-KR" sz="4400" dirty="0" err="1"/>
              <a:t>yo</a:t>
            </a:r>
            <a:r>
              <a:rPr lang="en-US" altLang="ko-KR" sz="4400" dirty="0"/>
              <a:t>]</a:t>
            </a:r>
          </a:p>
          <a:p>
            <a:endParaRPr lang="en-US" altLang="ko-KR" sz="5400" dirty="0"/>
          </a:p>
          <a:p>
            <a:endParaRPr lang="en-US" altLang="ko-KR" sz="5400" dirty="0"/>
          </a:p>
        </p:txBody>
      </p:sp>
    </p:spTree>
    <p:extLst>
      <p:ext uri="{BB962C8B-B14F-4D97-AF65-F5344CB8AC3E}">
        <p14:creationId xmlns:p14="http://schemas.microsoft.com/office/powerpoint/2010/main" val="1180324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71216-5F05-9BA7-A4A8-A5C596762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7BE864-5FAF-634C-A1DE-6C7F7C1A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5400" b="1" dirty="0"/>
              <a:t>1. </a:t>
            </a:r>
            <a:r>
              <a:rPr lang="ko-KR" altLang="en-US" sz="5400" b="1" dirty="0"/>
              <a:t>공부하다</a:t>
            </a:r>
            <a:br>
              <a:rPr lang="en-US" altLang="ko-KR" sz="5400" b="1" dirty="0"/>
            </a:br>
            <a:r>
              <a:rPr lang="en-US" altLang="ko-KR" sz="5400" b="1" dirty="0"/>
              <a:t>verb</a:t>
            </a:r>
            <a:endParaRPr lang="ko-KR" altLang="en-US" sz="54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724DD1E-1CDC-D85A-75F0-72B9A9DC7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5400" dirty="0"/>
              <a:t>[gong </a:t>
            </a:r>
            <a:r>
              <a:rPr lang="en-US" altLang="ko-KR" sz="5400" dirty="0" err="1"/>
              <a:t>bu</a:t>
            </a:r>
            <a:r>
              <a:rPr lang="en-US" altLang="ko-KR" sz="5400" dirty="0"/>
              <a:t> ha da]</a:t>
            </a:r>
          </a:p>
          <a:p>
            <a:pPr marL="0" indent="0">
              <a:buNone/>
            </a:pPr>
            <a:r>
              <a:rPr lang="en-US" altLang="ko-KR" sz="5400" dirty="0"/>
              <a:t>= to study</a:t>
            </a:r>
          </a:p>
          <a:p>
            <a:pPr marL="0" indent="0">
              <a:buNone/>
            </a:pPr>
            <a:r>
              <a:rPr lang="ko-KR" altLang="en-US" sz="5400" b="1" dirty="0">
                <a:highlight>
                  <a:srgbClr val="FFFF00"/>
                </a:highlight>
              </a:rPr>
              <a:t>공부하세요</a:t>
            </a:r>
            <a:endParaRPr lang="en-US" altLang="ko-KR" sz="54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ko-KR" sz="5400" b="1" dirty="0">
                <a:solidFill>
                  <a:srgbClr val="0070C0"/>
                </a:solidFill>
              </a:rPr>
              <a:t>[gong </a:t>
            </a:r>
            <a:r>
              <a:rPr lang="en-US" altLang="ko-KR" sz="5400" b="1" dirty="0" err="1">
                <a:solidFill>
                  <a:srgbClr val="0070C0"/>
                </a:solidFill>
              </a:rPr>
              <a:t>bu</a:t>
            </a:r>
            <a:r>
              <a:rPr lang="en-US" altLang="ko-KR" sz="5400" b="1" dirty="0">
                <a:solidFill>
                  <a:srgbClr val="0070C0"/>
                </a:solidFill>
              </a:rPr>
              <a:t> ha se </a:t>
            </a:r>
            <a:r>
              <a:rPr lang="en-US" altLang="ko-KR" sz="5400" b="1" dirty="0" err="1">
                <a:solidFill>
                  <a:srgbClr val="0070C0"/>
                </a:solidFill>
              </a:rPr>
              <a:t>yo</a:t>
            </a:r>
            <a:r>
              <a:rPr lang="en-US" altLang="ko-KR" sz="5400" b="1" dirty="0">
                <a:solidFill>
                  <a:srgbClr val="0070C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1269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50964-5428-A1E3-C836-E2B7759CC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FABD89-07FF-7903-F143-3066915B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b="1" dirty="0"/>
              <a:t>식당</a:t>
            </a:r>
            <a:br>
              <a:rPr lang="en-US" altLang="ko-KR" sz="5400" b="1" dirty="0"/>
            </a:br>
            <a:r>
              <a:rPr lang="en-US" altLang="ko-KR" sz="5400" b="1" dirty="0"/>
              <a:t>[</a:t>
            </a:r>
            <a:r>
              <a:rPr lang="en-US" altLang="ko-KR" sz="5400" b="1" dirty="0" err="1"/>
              <a:t>sik</a:t>
            </a:r>
            <a:r>
              <a:rPr lang="en-US" altLang="ko-KR" sz="5400" b="1" dirty="0"/>
              <a:t> dang]</a:t>
            </a:r>
            <a:endParaRPr lang="ko-KR" altLang="en-US" sz="54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B603E7-CF2D-C9CB-804D-64D3CB109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sz="4000" dirty="0">
                <a:solidFill>
                  <a:srgbClr val="0070C0"/>
                </a:solidFill>
              </a:rPr>
              <a:t>I want to go to the Korean restaurant .</a:t>
            </a:r>
          </a:p>
          <a:p>
            <a:pPr marL="0" indent="0">
              <a:buNone/>
            </a:pPr>
            <a:r>
              <a:rPr lang="ko-KR" altLang="en-US" sz="5400" b="1" dirty="0"/>
              <a:t>한국 식당에 가고 </a:t>
            </a:r>
            <a:endParaRPr lang="en-US" altLang="ko-KR" sz="5400" b="1" dirty="0"/>
          </a:p>
          <a:p>
            <a:pPr marL="0" indent="0">
              <a:buNone/>
            </a:pPr>
            <a:r>
              <a:rPr lang="ko-KR" altLang="en-US" sz="5400" b="1" dirty="0"/>
              <a:t>싶어요</a:t>
            </a:r>
            <a:r>
              <a:rPr lang="en-US" altLang="ko-KR" sz="5400" b="1" dirty="0"/>
              <a:t>.</a:t>
            </a:r>
          </a:p>
          <a:p>
            <a:pPr marL="0" indent="0">
              <a:buNone/>
            </a:pPr>
            <a:r>
              <a:rPr lang="en-US" altLang="ko-KR" sz="5400" dirty="0"/>
              <a:t>[</a:t>
            </a:r>
            <a:r>
              <a:rPr lang="en-US" altLang="ko-KR" sz="5400" dirty="0" err="1"/>
              <a:t>han</a:t>
            </a:r>
            <a:r>
              <a:rPr lang="en-US" altLang="ko-KR" sz="5400" dirty="0"/>
              <a:t> guk </a:t>
            </a:r>
            <a:r>
              <a:rPr lang="en-US" altLang="ko-KR" sz="5400" dirty="0" err="1"/>
              <a:t>sik</a:t>
            </a:r>
            <a:r>
              <a:rPr lang="en-US" altLang="ko-KR" sz="5400" dirty="0"/>
              <a:t> dang e </a:t>
            </a:r>
          </a:p>
          <a:p>
            <a:pPr marL="0" indent="0">
              <a:buNone/>
            </a:pPr>
            <a:r>
              <a:rPr lang="en-US" altLang="ko-KR" sz="5400" dirty="0"/>
              <a:t>ga go </a:t>
            </a:r>
            <a:r>
              <a:rPr lang="en-US" altLang="ko-KR" sz="5400" dirty="0" err="1"/>
              <a:t>si</a:t>
            </a:r>
            <a:r>
              <a:rPr lang="en-US" altLang="ko-KR" sz="5400" dirty="0"/>
              <a:t> </a:t>
            </a:r>
            <a:r>
              <a:rPr lang="en-US" altLang="ko-KR" sz="5400" dirty="0" err="1"/>
              <a:t>peo</a:t>
            </a:r>
            <a:r>
              <a:rPr lang="en-US" altLang="ko-KR" sz="5400" dirty="0"/>
              <a:t> </a:t>
            </a:r>
            <a:r>
              <a:rPr lang="en-US" altLang="ko-KR" sz="5400" dirty="0" err="1"/>
              <a:t>yo</a:t>
            </a:r>
            <a:r>
              <a:rPr lang="en-US" altLang="ko-KR" sz="5400" dirty="0"/>
              <a:t>]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71562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20C76-AAAD-1133-4E66-C041AE5D3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99A8E6-F323-3F05-9E4B-245D7A8D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/>
              <a:t>2.</a:t>
            </a:r>
            <a:r>
              <a:rPr lang="ko-KR" altLang="en-US" sz="5400" b="1" dirty="0"/>
              <a:t> 일하다</a:t>
            </a:r>
            <a:br>
              <a:rPr lang="en-US" altLang="ko-KR" sz="5400" b="1" dirty="0"/>
            </a:br>
            <a:r>
              <a:rPr lang="en-US" altLang="ko-KR" sz="5400" b="1" dirty="0"/>
              <a:t>verb</a:t>
            </a:r>
            <a:endParaRPr lang="ko-KR" altLang="en-US" sz="54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DAF7C7-2327-27D9-0D1D-6E06F1357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5400" dirty="0"/>
              <a:t>[il ha da]</a:t>
            </a:r>
          </a:p>
          <a:p>
            <a:pPr marL="0" indent="0">
              <a:buNone/>
            </a:pPr>
            <a:r>
              <a:rPr lang="en-US" altLang="ko-KR" sz="5400" dirty="0"/>
              <a:t>= to work</a:t>
            </a:r>
          </a:p>
          <a:p>
            <a:pPr marL="0" indent="0">
              <a:buNone/>
            </a:pPr>
            <a:r>
              <a:rPr lang="ko-KR" altLang="en-US" sz="5400" b="1" dirty="0">
                <a:highlight>
                  <a:srgbClr val="FFFF00"/>
                </a:highlight>
              </a:rPr>
              <a:t>일하세요</a:t>
            </a:r>
            <a:endParaRPr lang="en-US" altLang="ko-KR" sz="5400" dirty="0"/>
          </a:p>
          <a:p>
            <a:pPr marL="0" indent="0">
              <a:buNone/>
            </a:pPr>
            <a:r>
              <a:rPr lang="en-US" altLang="ko-KR" sz="5400" b="1" dirty="0">
                <a:solidFill>
                  <a:srgbClr val="0070C0"/>
                </a:solidFill>
              </a:rPr>
              <a:t>[il ha se </a:t>
            </a:r>
            <a:r>
              <a:rPr lang="en-US" altLang="ko-KR" sz="5400" b="1" dirty="0" err="1">
                <a:solidFill>
                  <a:srgbClr val="0070C0"/>
                </a:solidFill>
              </a:rPr>
              <a:t>yo</a:t>
            </a:r>
            <a:r>
              <a:rPr lang="en-US" altLang="ko-KR" sz="5400" b="1" dirty="0">
                <a:solidFill>
                  <a:srgbClr val="0070C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8013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0EE98-48DB-95C0-1D06-87767DDFF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27C627-0D98-7D2F-5C03-4FC153314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/>
              <a:t>3. </a:t>
            </a:r>
            <a:r>
              <a:rPr lang="ko-KR" altLang="en-US" sz="5400" b="1" dirty="0"/>
              <a:t>읽다</a:t>
            </a:r>
            <a:br>
              <a:rPr lang="en-US" altLang="ko-KR" sz="5400" b="1" dirty="0"/>
            </a:br>
            <a:r>
              <a:rPr lang="en-US" altLang="ko-KR" sz="5400" b="1" dirty="0"/>
              <a:t>verb</a:t>
            </a:r>
            <a:endParaRPr lang="ko-KR" altLang="en-US" sz="54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308DEC-D600-0247-4A4F-E7737D315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5400" dirty="0"/>
              <a:t>[il </a:t>
            </a:r>
            <a:r>
              <a:rPr lang="en-US" altLang="ko-KR" sz="5400" dirty="0" err="1"/>
              <a:t>dda</a:t>
            </a:r>
            <a:r>
              <a:rPr lang="en-US" altLang="ko-KR" sz="5400" dirty="0"/>
              <a:t>]</a:t>
            </a:r>
          </a:p>
          <a:p>
            <a:pPr marL="0" indent="0">
              <a:buNone/>
            </a:pPr>
            <a:r>
              <a:rPr lang="en-US" altLang="ko-KR" sz="5400" dirty="0"/>
              <a:t>= to read</a:t>
            </a:r>
          </a:p>
          <a:p>
            <a:pPr marL="0" indent="0">
              <a:buNone/>
            </a:pPr>
            <a:r>
              <a:rPr lang="ko-KR" altLang="en-US" sz="5400" b="1" dirty="0">
                <a:highlight>
                  <a:srgbClr val="FFFF00"/>
                </a:highlight>
              </a:rPr>
              <a:t>읽으세요</a:t>
            </a:r>
            <a:endParaRPr lang="en-US" altLang="ko-KR" sz="54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ko-KR" sz="5400" b="1" dirty="0">
                <a:solidFill>
                  <a:srgbClr val="0070C0"/>
                </a:solidFill>
              </a:rPr>
              <a:t>[il </a:t>
            </a:r>
            <a:r>
              <a:rPr lang="en-US" altLang="ko-KR" sz="5400" b="1" dirty="0" err="1">
                <a:solidFill>
                  <a:srgbClr val="0070C0"/>
                </a:solidFill>
              </a:rPr>
              <a:t>geu</a:t>
            </a:r>
            <a:r>
              <a:rPr lang="en-US" altLang="ko-KR" sz="5400" b="1" dirty="0">
                <a:solidFill>
                  <a:srgbClr val="0070C0"/>
                </a:solidFill>
              </a:rPr>
              <a:t> se </a:t>
            </a:r>
            <a:r>
              <a:rPr lang="en-US" altLang="ko-KR" sz="5400" b="1" dirty="0" err="1">
                <a:solidFill>
                  <a:srgbClr val="0070C0"/>
                </a:solidFill>
              </a:rPr>
              <a:t>yo</a:t>
            </a:r>
            <a:r>
              <a:rPr lang="en-US" altLang="ko-KR" sz="5400" b="1" dirty="0">
                <a:solidFill>
                  <a:srgbClr val="0070C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6699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D5E84-5FAF-A188-A841-BE60AE32A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81FA8E-20C3-2357-4300-5B6EAB9C5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/>
              <a:t>4. </a:t>
            </a:r>
            <a:r>
              <a:rPr lang="ko-KR" altLang="en-US" sz="5400" b="1" dirty="0"/>
              <a:t>앉다</a:t>
            </a:r>
            <a:br>
              <a:rPr lang="en-US" altLang="ko-KR" sz="5400" b="1" dirty="0"/>
            </a:br>
            <a:r>
              <a:rPr lang="en-US" altLang="ko-KR" sz="5400" b="1" dirty="0"/>
              <a:t>verb</a:t>
            </a:r>
            <a:endParaRPr lang="ko-KR" altLang="en-US" sz="54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F9B7D4-3670-3E2E-2DAF-BE12417EA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5400" dirty="0"/>
              <a:t>[an </a:t>
            </a:r>
            <a:r>
              <a:rPr lang="en-US" altLang="ko-KR" sz="5400" dirty="0" err="1"/>
              <a:t>dda</a:t>
            </a:r>
            <a:r>
              <a:rPr lang="en-US" altLang="ko-KR" sz="5400" dirty="0"/>
              <a:t>]</a:t>
            </a:r>
          </a:p>
          <a:p>
            <a:pPr marL="0" indent="0">
              <a:buNone/>
            </a:pPr>
            <a:r>
              <a:rPr lang="en-US" altLang="ko-KR" sz="5400" dirty="0"/>
              <a:t>= to sit</a:t>
            </a:r>
          </a:p>
          <a:p>
            <a:pPr marL="0" indent="0">
              <a:buNone/>
            </a:pPr>
            <a:r>
              <a:rPr lang="ko-KR" altLang="en-US" sz="5400" b="1" dirty="0">
                <a:highlight>
                  <a:srgbClr val="FFFF00"/>
                </a:highlight>
              </a:rPr>
              <a:t>앉으세요</a:t>
            </a:r>
            <a:endParaRPr lang="en-US" altLang="ko-KR" sz="5400" dirty="0"/>
          </a:p>
          <a:p>
            <a:pPr marL="0" indent="0">
              <a:buNone/>
            </a:pPr>
            <a:r>
              <a:rPr lang="en-US" altLang="ko-KR" sz="5400" b="1" dirty="0">
                <a:solidFill>
                  <a:srgbClr val="0070C0"/>
                </a:solidFill>
              </a:rPr>
              <a:t>[an </a:t>
            </a:r>
            <a:r>
              <a:rPr lang="en-US" altLang="ko-KR" sz="5400" b="1" dirty="0" err="1">
                <a:solidFill>
                  <a:srgbClr val="0070C0"/>
                </a:solidFill>
              </a:rPr>
              <a:t>zue</a:t>
            </a:r>
            <a:r>
              <a:rPr lang="en-US" altLang="ko-KR" sz="5400" b="1" dirty="0">
                <a:solidFill>
                  <a:srgbClr val="0070C0"/>
                </a:solidFill>
              </a:rPr>
              <a:t> se </a:t>
            </a:r>
            <a:r>
              <a:rPr lang="en-US" altLang="ko-KR" sz="5400" b="1" dirty="0" err="1">
                <a:solidFill>
                  <a:srgbClr val="0070C0"/>
                </a:solidFill>
              </a:rPr>
              <a:t>yo</a:t>
            </a:r>
            <a:r>
              <a:rPr lang="en-US" altLang="ko-KR" sz="5400" b="1" dirty="0">
                <a:solidFill>
                  <a:srgbClr val="0070C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2153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4DCE9-D0E0-F97F-B30F-578943B33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45FD78-9588-3AE0-DDC9-BB585A59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/>
              <a:t>5. </a:t>
            </a:r>
            <a:r>
              <a:rPr lang="ko-KR" altLang="en-US" sz="5400" b="1"/>
              <a:t>보다</a:t>
            </a:r>
            <a:br>
              <a:rPr lang="en-US" altLang="ko-KR" sz="5400" b="1" dirty="0"/>
            </a:br>
            <a:r>
              <a:rPr lang="en-US" altLang="ko-KR" sz="5400" b="1" dirty="0"/>
              <a:t>verb</a:t>
            </a:r>
            <a:endParaRPr lang="ko-KR" altLang="en-US" sz="54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1389EEC-5431-A28D-40CD-906398E74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5400" dirty="0"/>
              <a:t>[</a:t>
            </a:r>
            <a:r>
              <a:rPr lang="en-US" altLang="ko-KR" sz="5400" dirty="0" err="1"/>
              <a:t>bo</a:t>
            </a:r>
            <a:r>
              <a:rPr lang="en-US" altLang="ko-KR" sz="5400" dirty="0"/>
              <a:t> da]</a:t>
            </a:r>
          </a:p>
          <a:p>
            <a:pPr marL="0" indent="0">
              <a:buNone/>
            </a:pPr>
            <a:r>
              <a:rPr lang="en-US" altLang="ko-KR" sz="5400" dirty="0"/>
              <a:t>= to see</a:t>
            </a:r>
          </a:p>
          <a:p>
            <a:pPr marL="0" indent="0">
              <a:buNone/>
            </a:pPr>
            <a:r>
              <a:rPr lang="ko-KR" altLang="en-US" sz="5400" b="1" dirty="0">
                <a:highlight>
                  <a:srgbClr val="FFFF00"/>
                </a:highlight>
              </a:rPr>
              <a:t>보세요</a:t>
            </a:r>
            <a:endParaRPr lang="en-US" altLang="ko-KR" sz="5400" dirty="0"/>
          </a:p>
          <a:p>
            <a:pPr marL="0" indent="0">
              <a:buNone/>
            </a:pPr>
            <a:r>
              <a:rPr lang="en-US" altLang="ko-KR" sz="5400" b="1" dirty="0">
                <a:solidFill>
                  <a:srgbClr val="0070C0"/>
                </a:solidFill>
              </a:rPr>
              <a:t>[</a:t>
            </a:r>
            <a:r>
              <a:rPr lang="en-US" altLang="ko-KR" sz="5400" b="1" dirty="0" err="1">
                <a:solidFill>
                  <a:srgbClr val="0070C0"/>
                </a:solidFill>
              </a:rPr>
              <a:t>bo</a:t>
            </a:r>
            <a:r>
              <a:rPr lang="en-US" altLang="ko-KR" sz="5400" b="1" dirty="0">
                <a:solidFill>
                  <a:srgbClr val="0070C0"/>
                </a:solidFill>
              </a:rPr>
              <a:t> se </a:t>
            </a:r>
            <a:r>
              <a:rPr lang="en-US" altLang="ko-KR" sz="5400" b="1" dirty="0" err="1">
                <a:solidFill>
                  <a:srgbClr val="0070C0"/>
                </a:solidFill>
              </a:rPr>
              <a:t>yo</a:t>
            </a:r>
            <a:r>
              <a:rPr lang="en-US" altLang="ko-KR" sz="5400" b="1" dirty="0">
                <a:solidFill>
                  <a:srgbClr val="0070C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9276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3010C-5094-4D1D-5F7F-693B015B9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FA6B05-7525-56F6-E468-9A99604B0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/>
              <a:t>Practice 1</a:t>
            </a:r>
            <a:endParaRPr lang="ko-KR" altLang="en-US" sz="54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DFFD0C0-6450-2D17-02B5-BEE762510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8000" dirty="0"/>
              <a:t>메뉴 주세요</a:t>
            </a:r>
            <a:r>
              <a:rPr lang="en-US" altLang="ko-KR" sz="8000" dirty="0"/>
              <a:t>.</a:t>
            </a:r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26007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50509-3502-4B0E-AE2D-89FB13053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462576-B744-E098-87FD-3990F1245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/>
              <a:t>Practice 2</a:t>
            </a:r>
            <a:endParaRPr lang="ko-KR" altLang="en-US" sz="54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DA53AB-979C-BD98-1E6B-43D1CCC1C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8000" dirty="0"/>
              <a:t>물 주세요</a:t>
            </a:r>
            <a:r>
              <a:rPr lang="en-US" altLang="ko-KR" sz="8000" dirty="0"/>
              <a:t>.</a:t>
            </a:r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69626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15C92-D9BE-2FA3-473A-C40382AC1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4D4D03-6014-7D90-1328-799FFDA9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/>
              <a:t>Practice 3</a:t>
            </a:r>
            <a:endParaRPr lang="ko-KR" altLang="en-US" sz="54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82815E-B06D-1D73-2D25-4B670F63A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8000" dirty="0"/>
              <a:t>커피 주세요</a:t>
            </a:r>
            <a:r>
              <a:rPr lang="en-US" altLang="ko-KR" sz="8000" dirty="0"/>
              <a:t>.</a:t>
            </a:r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05055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250CC-404A-BA0E-C68C-471810EAC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6DBFAF-563C-2010-5F2B-2F3C805E8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/>
              <a:t>Practice 4</a:t>
            </a:r>
            <a:endParaRPr lang="ko-KR" altLang="en-US" sz="54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A892B2-FA92-6ADD-691A-7A5C517D2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697633" cy="5248622"/>
          </a:xfrm>
        </p:spPr>
        <p:txBody>
          <a:bodyPr>
            <a:normAutofit/>
          </a:bodyPr>
          <a:lstStyle/>
          <a:p>
            <a:r>
              <a:rPr lang="ko-KR" altLang="en-US" sz="7200" dirty="0"/>
              <a:t>숟가락 주세요</a:t>
            </a:r>
            <a:r>
              <a:rPr lang="en-US" altLang="ko-KR" sz="7200" dirty="0"/>
              <a:t>.</a:t>
            </a:r>
            <a:endParaRPr lang="ko-KR" altLang="en-US" sz="7200" dirty="0"/>
          </a:p>
        </p:txBody>
      </p:sp>
    </p:spTree>
    <p:extLst>
      <p:ext uri="{BB962C8B-B14F-4D97-AF65-F5344CB8AC3E}">
        <p14:creationId xmlns:p14="http://schemas.microsoft.com/office/powerpoint/2010/main" val="83072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6D811-3B40-74FB-A68D-AF026DC23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651C80-2841-0CCF-FCFD-5C829F59F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/>
              <a:t>Practice 5</a:t>
            </a:r>
            <a:endParaRPr lang="ko-KR" altLang="en-US" sz="54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0A8831-EDF4-E316-742E-A89578C38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1" y="803186"/>
            <a:ext cx="7233920" cy="5248622"/>
          </a:xfrm>
        </p:spPr>
        <p:txBody>
          <a:bodyPr>
            <a:normAutofit/>
          </a:bodyPr>
          <a:lstStyle/>
          <a:p>
            <a:r>
              <a:rPr lang="ko-KR" altLang="en-US" sz="8000" dirty="0"/>
              <a:t>젓가락 주세요</a:t>
            </a:r>
            <a:r>
              <a:rPr lang="en-US" altLang="ko-KR" sz="8000" dirty="0"/>
              <a:t>.</a:t>
            </a:r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03740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7CEEDE-B69E-D435-BCC8-84951DC24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600" dirty="0"/>
              <a:t>김치</a:t>
            </a:r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BB5CD880-8355-E77B-CF1D-F16B23880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52330" y="1493520"/>
            <a:ext cx="6377988" cy="427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7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B5CDA6-2B35-2BD9-0C0C-D5AC3CD94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7200" dirty="0"/>
              <a:t>라면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8B699200-0B25-483E-B0D9-ACDC05363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18100" y="1660674"/>
            <a:ext cx="6281738" cy="3533477"/>
          </a:xfrm>
        </p:spPr>
      </p:pic>
    </p:spTree>
    <p:extLst>
      <p:ext uri="{BB962C8B-B14F-4D97-AF65-F5344CB8AC3E}">
        <p14:creationId xmlns:p14="http://schemas.microsoft.com/office/powerpoint/2010/main" val="311453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C75155-B4B7-C523-D525-C99BD8D20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8000" dirty="0"/>
              <a:t>김밥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1F99A8A-036C-758D-02E3-3A1679B50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18100" y="1497087"/>
            <a:ext cx="6281738" cy="3860651"/>
          </a:xfrm>
        </p:spPr>
      </p:pic>
    </p:spTree>
    <p:extLst>
      <p:ext uri="{BB962C8B-B14F-4D97-AF65-F5344CB8AC3E}">
        <p14:creationId xmlns:p14="http://schemas.microsoft.com/office/powerpoint/2010/main" val="351098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D172F0-03F5-8621-6B40-F643AA9A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600" dirty="0"/>
              <a:t>불고기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ACE8DAEB-34DB-FB6B-4808-63984F571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18100" y="1071761"/>
            <a:ext cx="6281738" cy="47113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0F0FDB-886A-5C29-8E7D-54DA422DDDF0}"/>
              </a:ext>
            </a:extLst>
          </p:cNvPr>
          <p:cNvSpPr txBox="1"/>
          <p:nvPr/>
        </p:nvSpPr>
        <p:spPr>
          <a:xfrm>
            <a:off x="5118100" y="5783064"/>
            <a:ext cx="6281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/>
              <a:t>알 수 없는 작성자 님의 </a:t>
            </a:r>
            <a:r>
              <a:rPr lang="ko-KR" altLang="en-US" sz="900">
                <a:hlinkClick r:id="rId3" tooltip="https://www.flickr.com/photos/ilove9and23/6001005524"/>
              </a:rPr>
              <a:t>이 사진</a:t>
            </a:r>
            <a:r>
              <a:rPr lang="ko-KR" altLang="en-US" sz="900"/>
              <a:t>에는 </a:t>
            </a:r>
            <a:r>
              <a:rPr lang="ko-KR" altLang="en-US" sz="900">
                <a:hlinkClick r:id="rId4" tooltip="https://creativecommons.org/licenses/by/3.0/"/>
              </a:rPr>
              <a:t>CC BY</a:t>
            </a:r>
            <a:r>
              <a:rPr lang="ko-KR" altLang="en-US" sz="900"/>
              <a:t> 라이선스가 적용됩니다.</a:t>
            </a:r>
          </a:p>
        </p:txBody>
      </p:sp>
    </p:spTree>
    <p:extLst>
      <p:ext uri="{BB962C8B-B14F-4D97-AF65-F5344CB8AC3E}">
        <p14:creationId xmlns:p14="http://schemas.microsoft.com/office/powerpoint/2010/main" val="874937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679A2D-7D13-F4A3-A53A-0235C836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600" dirty="0"/>
              <a:t>비빔밥</a:t>
            </a:r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68387D88-7CE3-65A6-2AE5-3E0527448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21631" y="1073348"/>
            <a:ext cx="6281738" cy="4711303"/>
          </a:xfrm>
        </p:spPr>
      </p:pic>
    </p:spTree>
    <p:extLst>
      <p:ext uri="{BB962C8B-B14F-4D97-AF65-F5344CB8AC3E}">
        <p14:creationId xmlns:p14="http://schemas.microsoft.com/office/powerpoint/2010/main" val="1452476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A5CED3-E5AA-B6BA-0F33-A6E3427B0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7200" dirty="0"/>
              <a:t>녹차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F60F75B-4EA6-BF39-2914-BC4EE97BC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25269" y="1593850"/>
            <a:ext cx="5867400" cy="36671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8595B1-B629-63BA-ACD9-E2C31FAA6F6F}"/>
              </a:ext>
            </a:extLst>
          </p:cNvPr>
          <p:cNvSpPr txBox="1"/>
          <p:nvPr/>
        </p:nvSpPr>
        <p:spPr>
          <a:xfrm>
            <a:off x="5325269" y="5260975"/>
            <a:ext cx="5867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/>
              <a:t>알 수 없는 작성자 님의 </a:t>
            </a:r>
            <a:r>
              <a:rPr lang="ko-KR" altLang="en-US" sz="900">
                <a:hlinkClick r:id="rId3" tooltip="https://thuocdantoc.vn/benh/che-xanh-cung-co-cong-dung-chua-benh-tri"/>
              </a:rPr>
              <a:t>이 사진</a:t>
            </a:r>
            <a:r>
              <a:rPr lang="ko-KR" altLang="en-US" sz="900"/>
              <a:t>에는 </a:t>
            </a:r>
            <a:r>
              <a:rPr lang="ko-KR" altLang="en-US" sz="900">
                <a:hlinkClick r:id="rId4" tooltip="https://creativecommons.org/licenses/by-sa/3.0/"/>
              </a:rPr>
              <a:t>CC BY-SA</a:t>
            </a:r>
            <a:r>
              <a:rPr lang="ko-KR" altLang="en-US" sz="900"/>
              <a:t> 라이선스가 적용됩니다.</a:t>
            </a:r>
          </a:p>
        </p:txBody>
      </p:sp>
    </p:spTree>
    <p:extLst>
      <p:ext uri="{BB962C8B-B14F-4D97-AF65-F5344CB8AC3E}">
        <p14:creationId xmlns:p14="http://schemas.microsoft.com/office/powerpoint/2010/main" val="2975441355"/>
      </p:ext>
    </p:extLst>
  </p:cSld>
  <p:clrMapOvr>
    <a:masterClrMapping/>
  </p:clrMapOvr>
</p:sld>
</file>

<file path=ppt/theme/theme1.xml><?xml version="1.0" encoding="utf-8"?>
<a:theme xmlns:a="http://schemas.openxmlformats.org/drawingml/2006/main" name="아틀라스">
  <a:themeElements>
    <a:clrScheme name="아틀라스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아틀라스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아틀라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TM16401371[[fn=아틀라스]]</Template>
  <TotalTime>375</TotalTime>
  <Words>469</Words>
  <Application>Microsoft Office PowerPoint</Application>
  <PresentationFormat>와이드스크린</PresentationFormat>
  <Paragraphs>107</Paragraphs>
  <Slides>38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43" baseType="lpstr">
      <vt:lpstr>맑은 고딕</vt:lpstr>
      <vt:lpstr>Calibri Light</vt:lpstr>
      <vt:lpstr>Rockwell</vt:lpstr>
      <vt:lpstr>Wingdings</vt:lpstr>
      <vt:lpstr>아틀라스</vt:lpstr>
      <vt:lpstr>3. 식당 (Restaurant)</vt:lpstr>
      <vt:lpstr>Extra practice</vt:lpstr>
      <vt:lpstr>식당 [sik dang]</vt:lpstr>
      <vt:lpstr>김치</vt:lpstr>
      <vt:lpstr>라면</vt:lpstr>
      <vt:lpstr>김밥</vt:lpstr>
      <vt:lpstr>불고기</vt:lpstr>
      <vt:lpstr>비빔밥</vt:lpstr>
      <vt:lpstr>녹차</vt:lpstr>
      <vt:lpstr>숟가락 &amp;  젓가락</vt:lpstr>
      <vt:lpstr>Review</vt:lpstr>
      <vt:lpstr>Ju se yo 주세요</vt:lpstr>
      <vt:lpstr>Ha go 하고</vt:lpstr>
      <vt:lpstr>Practice 1</vt:lpstr>
      <vt:lpstr>Practice 2</vt:lpstr>
      <vt:lpstr>Practice 3</vt:lpstr>
      <vt:lpstr>Practice 4</vt:lpstr>
      <vt:lpstr>Practice 5</vt:lpstr>
      <vt:lpstr>Worksheet  Checking the answers</vt:lpstr>
      <vt:lpstr>Practice 1.</vt:lpstr>
      <vt:lpstr>Practice 2.</vt:lpstr>
      <vt:lpstr>Practice 3.</vt:lpstr>
      <vt:lpstr>Practice 4.</vt:lpstr>
      <vt:lpstr>Practice 5.</vt:lpstr>
      <vt:lpstr>Grammar Exercise</vt:lpstr>
      <vt:lpstr>Grammar points</vt:lpstr>
      <vt:lpstr>Korean verbs</vt:lpstr>
      <vt:lpstr>PowerPoint 프레젠테이션</vt:lpstr>
      <vt:lpstr>1. 공부하다 verb</vt:lpstr>
      <vt:lpstr>2. 일하다 verb</vt:lpstr>
      <vt:lpstr>3. 읽다 verb</vt:lpstr>
      <vt:lpstr>4. 앉다 verb</vt:lpstr>
      <vt:lpstr>5. 보다 verb</vt:lpstr>
      <vt:lpstr>Practice 1</vt:lpstr>
      <vt:lpstr>Practice 2</vt:lpstr>
      <vt:lpstr>Practice 3</vt:lpstr>
      <vt:lpstr>Practice 4</vt:lpstr>
      <vt:lpstr>Practice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</dc:creator>
  <cp:lastModifiedBy>d</cp:lastModifiedBy>
  <cp:revision>90</cp:revision>
  <dcterms:created xsi:type="dcterms:W3CDTF">2025-02-11T08:26:35Z</dcterms:created>
  <dcterms:modified xsi:type="dcterms:W3CDTF">2025-03-17T08:16:15Z</dcterms:modified>
</cp:coreProperties>
</file>