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7" r:id="rId10"/>
    <p:sldId id="268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08C04-FF0B-D008-410E-5CA026A8C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43A577F-1F28-CFF4-E906-58BD21197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85224E-7FE9-382A-5562-7792EFB4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28B329-DE36-A738-2529-265A65C26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388D0C-CE84-6909-1E38-9015F687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97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E7CD77-7646-120C-5D14-9CC5A59C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7A161DE-4C75-0029-8714-A5B2FB4A7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D49AED-DE6C-F78C-904D-1E95A6385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E8963B-AD55-B119-BE27-A842CD34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42D833-411C-7428-4EB0-3BBD8187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98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CCC42C7-05B6-C2B7-D04B-2A37DF54C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AB5AF8-A9D6-C291-089F-54CA1CC1F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964098-7226-4A90-1EEB-D5BFA019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1866F8-CF91-8CF7-9833-BB591EAF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F267D7-3406-BF7B-FE43-BBBC9510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20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57AB1E-D3D8-EB3C-EE16-0C6F6A96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B70490-7E54-AE68-DCC4-E51B21E67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013919-91E2-CD47-AEE2-9AC16A2E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CEA7A8-F5A6-4E83-DE40-65E5EB3F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1DA64E-7E4D-A2FD-CA45-49CF8D97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180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2A82EB-C66D-0353-5972-07B0CD1E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AC71A2-4BB6-E564-8F79-18A4892F2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F24663-5D0C-DAEB-E9ED-FC5DCB5E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BA10E0-26B1-7B31-49D4-13EF24B7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1766F4-AB71-6221-24AB-9EDC33A3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93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E8125F-31E8-42FB-23B8-71272B99E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ABD050-5DB4-F622-BFE0-1ADF52C9A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2D6F5B-4B3E-ACCF-8245-6E67CDD97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1D01F13-9CD8-F170-473D-E743A8153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B21776D-9FB0-F204-4C7B-5A7EB9D4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B5A6AA-D151-EDAA-4E3B-4B422E0F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949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58335A-71D1-5C5C-04FD-53A598E7B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F0CA0F-205B-4A87-81B4-13D11BDF3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9D35ACE-7FDF-799C-BF5D-31DB4CB95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AB4D69-CFDA-F927-675D-16194402F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4EF2A1-C88E-C01A-E3FC-91AD73F71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3B24070-82D0-AC35-45A6-9C647300F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D5A4E0F-DDF7-11BA-C21E-DD01747B6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72325D3-FD31-7291-883E-2D828F21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65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954B5A-FD6C-5860-EDD6-28C37906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7F954BA-3524-7329-4559-61A89B5B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946C9E7-FD2F-6562-503F-188B94A95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AE48EDF-FFCA-DC4D-3738-AAA0AA9B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59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CCD0B25-ADEF-5045-6EB8-A11EEBD94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14A4F1-EF84-E8D3-E63F-C85794CA0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0217D63-B641-C582-E346-CD1B84E1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52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C2456-CEE4-E236-EB8A-E136F8BB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74FF6D-6004-813A-2021-3BE13DF8F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ECEB573-91FC-E4D9-3E72-C849F42CE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83996E-79B9-5364-19F8-048FA94C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AFE3FC3-7F9A-E44C-0EBC-E8E8ED47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2CE931-7741-C83A-C299-E20E31E2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21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FDCBDB-E619-E7C2-C05E-4A185FBE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188F41E-0B4E-58F5-02E5-CAACFC7D7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E1DD9CF-66E5-7FDD-F35A-AEEB5DDF3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E46F6D4-48A5-A29D-DC7F-82D5EE71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AFF04F-0C4E-6634-562F-58B99422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D14247-6079-DAD3-2D00-0DF9911E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419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D22DEEF-BDED-5173-232B-20FAF740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E62B1E-DEFC-3565-1E09-B688441CF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0E11F3-AFA6-55C4-97D0-2A8F04F28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E16B-BCE1-4F25-866E-ADE82C93A49E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C57A92-26F6-9D35-9F2F-20C2EEC6A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E5E432-E922-A14A-39EE-BB882FA98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83D37-259B-4D5D-A6D6-D63798B515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41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06AC07-6CE4-36B4-C876-B68A0528E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30917"/>
          </a:xfrm>
        </p:spPr>
        <p:txBody>
          <a:bodyPr>
            <a:normAutofit/>
          </a:bodyPr>
          <a:lstStyle/>
          <a:p>
            <a:r>
              <a:rPr lang="en-US" altLang="ko-K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use a different counter when you count numbers</a:t>
            </a:r>
            <a:endParaRPr lang="ko-KR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2233832-928E-66AC-4B82-EBA3CB3A6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ko-KR" sz="4800" b="1" dirty="0"/>
              <a:t>Workbook page 34-35</a:t>
            </a:r>
            <a:endParaRPr lang="ko-KR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1347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799FF-FD2C-D14E-473B-201C1D889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20E58A-1AE0-6B43-2D26-FF55943B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8800" b="1" dirty="0"/>
              <a:t>9. </a:t>
            </a:r>
            <a:r>
              <a:rPr lang="ko-KR" altLang="en-US" sz="8800" b="1" dirty="0"/>
              <a:t>아홉 개 </a:t>
            </a:r>
            <a:r>
              <a:rPr lang="en-US" altLang="ko-KR" sz="8800" b="1" dirty="0"/>
              <a:t>[a hob </a:t>
            </a:r>
            <a:r>
              <a:rPr lang="en-US" altLang="ko-KR" sz="8800" b="1" dirty="0" err="1"/>
              <a:t>gae</a:t>
            </a:r>
            <a:r>
              <a:rPr lang="en-US" altLang="ko-KR" sz="8800" b="1" dirty="0"/>
              <a:t>]</a:t>
            </a:r>
            <a:endParaRPr lang="ko-KR" altLang="en-US" sz="8800" b="1" dirty="0"/>
          </a:p>
        </p:txBody>
      </p:sp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8123E91C-6D37-2BA6-1264-B910633B5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4619754"/>
            <a:ext cx="1749883" cy="198850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67D6F0F7-D494-2B0F-6928-849755CBC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4389" y="4504372"/>
            <a:ext cx="1749883" cy="198850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3BCFC47D-B51B-AB4D-85C7-8FA7753AB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4449863"/>
            <a:ext cx="1749883" cy="1988503"/>
          </a:xfrm>
          <a:prstGeom prst="rect">
            <a:avLst/>
          </a:prstGeom>
        </p:spPr>
      </p:pic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B2AF08C9-3E97-D16B-9E73-0A6028518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9" name="내용 개체 틀 4">
            <a:extLst>
              <a:ext uri="{FF2B5EF4-FFF2-40B4-BE49-F238E27FC236}">
                <a16:creationId xmlns:a16="http://schemas.microsoft.com/office/drawing/2014/main" id="{02BC4B38-D53B-57B1-E1B8-81EADC44C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199957"/>
            <a:ext cx="1749883" cy="1988503"/>
          </a:xfrm>
          <a:prstGeom prst="rect">
            <a:avLst/>
          </a:prstGeom>
        </p:spPr>
      </p:pic>
      <p:pic>
        <p:nvPicPr>
          <p:cNvPr id="10" name="내용 개체 틀 4">
            <a:extLst>
              <a:ext uri="{FF2B5EF4-FFF2-40B4-BE49-F238E27FC236}">
                <a16:creationId xmlns:a16="http://schemas.microsoft.com/office/drawing/2014/main" id="{F304D294-7FF1-0586-2991-DD75505CA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4389" y="2084575"/>
            <a:ext cx="1749883" cy="1988503"/>
          </a:xfrm>
          <a:prstGeom prst="rect">
            <a:avLst/>
          </a:prstGeom>
        </p:spPr>
      </p:pic>
      <p:pic>
        <p:nvPicPr>
          <p:cNvPr id="11" name="내용 개체 틀 4">
            <a:extLst>
              <a:ext uri="{FF2B5EF4-FFF2-40B4-BE49-F238E27FC236}">
                <a16:creationId xmlns:a16="http://schemas.microsoft.com/office/drawing/2014/main" id="{735C49B6-A566-AE4D-C805-74BFB1180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2030066"/>
            <a:ext cx="1749883" cy="1988503"/>
          </a:xfrm>
          <a:prstGeom prst="rect">
            <a:avLst/>
          </a:prstGeom>
        </p:spPr>
      </p:pic>
      <p:pic>
        <p:nvPicPr>
          <p:cNvPr id="12" name="내용 개체 틀 4">
            <a:extLst>
              <a:ext uri="{FF2B5EF4-FFF2-40B4-BE49-F238E27FC236}">
                <a16:creationId xmlns:a16="http://schemas.microsoft.com/office/drawing/2014/main" id="{ED056253-CA25-865B-9F31-8DD3D0413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05015" y="2106533"/>
            <a:ext cx="1749883" cy="1988503"/>
          </a:xfrm>
          <a:prstGeom prst="rect">
            <a:avLst/>
          </a:prstGeom>
        </p:spPr>
      </p:pic>
      <p:pic>
        <p:nvPicPr>
          <p:cNvPr id="13" name="내용 개체 틀 4">
            <a:extLst>
              <a:ext uri="{FF2B5EF4-FFF2-40B4-BE49-F238E27FC236}">
                <a16:creationId xmlns:a16="http://schemas.microsoft.com/office/drawing/2014/main" id="{4D7F75E0-C267-7F6C-EA78-A2C978686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76346" y="2052024"/>
            <a:ext cx="1749883" cy="1988503"/>
          </a:xfrm>
          <a:prstGeom prst="rect">
            <a:avLst/>
          </a:prstGeom>
        </p:spPr>
      </p:pic>
      <p:pic>
        <p:nvPicPr>
          <p:cNvPr id="14" name="내용 개체 틀 4">
            <a:extLst>
              <a:ext uri="{FF2B5EF4-FFF2-40B4-BE49-F238E27FC236}">
                <a16:creationId xmlns:a16="http://schemas.microsoft.com/office/drawing/2014/main" id="{7376577B-B122-ADEF-F6F5-B474B4656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66280" y="4373670"/>
            <a:ext cx="1749883" cy="19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0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BF0DD-AEC8-6B17-6DD3-8FE781055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F45221-2934-4A4B-2C45-E137ECADD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8800" b="1" dirty="0"/>
              <a:t>10. </a:t>
            </a:r>
            <a:r>
              <a:rPr lang="ko-KR" altLang="en-US" sz="8800" b="1" dirty="0"/>
              <a:t>열 개 </a:t>
            </a:r>
            <a:r>
              <a:rPr lang="en-US" altLang="ko-KR" sz="8800" b="1" dirty="0"/>
              <a:t>[</a:t>
            </a:r>
            <a:r>
              <a:rPr lang="en-US" altLang="ko-KR" sz="8800" b="1" dirty="0" err="1"/>
              <a:t>yeol</a:t>
            </a:r>
            <a:r>
              <a:rPr lang="en-US" altLang="ko-KR" sz="8800" b="1" dirty="0"/>
              <a:t> </a:t>
            </a:r>
            <a:r>
              <a:rPr lang="en-US" altLang="ko-KR" sz="8800" b="1" dirty="0" err="1"/>
              <a:t>gae</a:t>
            </a:r>
            <a:r>
              <a:rPr lang="en-US" altLang="ko-KR" sz="8800" b="1" dirty="0"/>
              <a:t>]</a:t>
            </a:r>
            <a:endParaRPr lang="ko-KR" altLang="en-US" sz="8800" b="1" dirty="0"/>
          </a:p>
        </p:txBody>
      </p:sp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DE1701E7-4386-E7D4-FD1C-B16D59CE7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4619754"/>
            <a:ext cx="1749883" cy="198850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1B99C699-BE51-C745-8E30-2F24D19E2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4389" y="4504372"/>
            <a:ext cx="1749883" cy="198850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CDEA0FC8-B5E7-4F17-F087-27844BCD5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4449863"/>
            <a:ext cx="1749883" cy="1988503"/>
          </a:xfrm>
          <a:prstGeom prst="rect">
            <a:avLst/>
          </a:prstGeom>
        </p:spPr>
      </p:pic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2908A259-C9F8-6EA3-7636-4A84C08ED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9" name="내용 개체 틀 4">
            <a:extLst>
              <a:ext uri="{FF2B5EF4-FFF2-40B4-BE49-F238E27FC236}">
                <a16:creationId xmlns:a16="http://schemas.microsoft.com/office/drawing/2014/main" id="{14ADCA4C-7EF2-27FD-0224-0DF863562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199957"/>
            <a:ext cx="1749883" cy="1988503"/>
          </a:xfrm>
          <a:prstGeom prst="rect">
            <a:avLst/>
          </a:prstGeom>
        </p:spPr>
      </p:pic>
      <p:pic>
        <p:nvPicPr>
          <p:cNvPr id="10" name="내용 개체 틀 4">
            <a:extLst>
              <a:ext uri="{FF2B5EF4-FFF2-40B4-BE49-F238E27FC236}">
                <a16:creationId xmlns:a16="http://schemas.microsoft.com/office/drawing/2014/main" id="{FEDB688A-2000-FDDA-0A1E-E3E44F65C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4389" y="2084575"/>
            <a:ext cx="1749883" cy="1988503"/>
          </a:xfrm>
          <a:prstGeom prst="rect">
            <a:avLst/>
          </a:prstGeom>
        </p:spPr>
      </p:pic>
      <p:pic>
        <p:nvPicPr>
          <p:cNvPr id="11" name="내용 개체 틀 4">
            <a:extLst>
              <a:ext uri="{FF2B5EF4-FFF2-40B4-BE49-F238E27FC236}">
                <a16:creationId xmlns:a16="http://schemas.microsoft.com/office/drawing/2014/main" id="{ED6B022C-8AB0-2DFD-3A17-6FC7E9ACA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2030066"/>
            <a:ext cx="1749883" cy="1988503"/>
          </a:xfrm>
          <a:prstGeom prst="rect">
            <a:avLst/>
          </a:prstGeom>
        </p:spPr>
      </p:pic>
      <p:pic>
        <p:nvPicPr>
          <p:cNvPr id="12" name="내용 개체 틀 4">
            <a:extLst>
              <a:ext uri="{FF2B5EF4-FFF2-40B4-BE49-F238E27FC236}">
                <a16:creationId xmlns:a16="http://schemas.microsoft.com/office/drawing/2014/main" id="{FFBD6EB5-3C3E-F9C3-B932-C502AE100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05015" y="2106533"/>
            <a:ext cx="1749883" cy="1988503"/>
          </a:xfrm>
          <a:prstGeom prst="rect">
            <a:avLst/>
          </a:prstGeom>
        </p:spPr>
      </p:pic>
      <p:pic>
        <p:nvPicPr>
          <p:cNvPr id="13" name="내용 개체 틀 4">
            <a:extLst>
              <a:ext uri="{FF2B5EF4-FFF2-40B4-BE49-F238E27FC236}">
                <a16:creationId xmlns:a16="http://schemas.microsoft.com/office/drawing/2014/main" id="{9EF38C41-77AB-3DA0-7CCA-5EBA7B0D1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76346" y="2052024"/>
            <a:ext cx="1749883" cy="1988503"/>
          </a:xfrm>
          <a:prstGeom prst="rect">
            <a:avLst/>
          </a:prstGeom>
        </p:spPr>
      </p:pic>
      <p:pic>
        <p:nvPicPr>
          <p:cNvPr id="14" name="내용 개체 틀 4">
            <a:extLst>
              <a:ext uri="{FF2B5EF4-FFF2-40B4-BE49-F238E27FC236}">
                <a16:creationId xmlns:a16="http://schemas.microsoft.com/office/drawing/2014/main" id="{EAE8BEA4-5ED2-B95F-8B4E-8FD636075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66280" y="4373670"/>
            <a:ext cx="1749883" cy="1988503"/>
          </a:xfrm>
          <a:prstGeom prst="rect">
            <a:avLst/>
          </a:prstGeom>
        </p:spPr>
      </p:pic>
      <p:pic>
        <p:nvPicPr>
          <p:cNvPr id="15" name="내용 개체 틀 4">
            <a:extLst>
              <a:ext uri="{FF2B5EF4-FFF2-40B4-BE49-F238E27FC236}">
                <a16:creationId xmlns:a16="http://schemas.microsoft.com/office/drawing/2014/main" id="{8FF1BDCF-1D69-3692-ABF6-5035019B8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37611" y="4319161"/>
            <a:ext cx="1749883" cy="19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33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6DA68F-8AF2-6ACD-00CB-7B87065F7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Exercise #2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003F236-1DFB-3D12-81F9-72AF1D0C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5222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6600" b="1" dirty="0"/>
              <a:t>1. </a:t>
            </a:r>
            <a:r>
              <a:rPr lang="ko-KR" altLang="en-US" sz="6600" b="1" dirty="0"/>
              <a:t>커피</a:t>
            </a:r>
            <a:r>
              <a:rPr lang="en-US" altLang="ko-KR" sz="6600" b="1" dirty="0"/>
              <a:t> </a:t>
            </a:r>
            <a:r>
              <a:rPr lang="ko-KR" altLang="en-US" sz="6600" b="1" dirty="0"/>
              <a:t>한 </a:t>
            </a:r>
            <a:r>
              <a:rPr lang="ko-KR" altLang="en-US" sz="6600" b="1" dirty="0">
                <a:highlight>
                  <a:srgbClr val="FFFF00"/>
                </a:highlight>
              </a:rPr>
              <a:t>잔</a:t>
            </a:r>
            <a:r>
              <a:rPr lang="ko-KR" altLang="en-US" sz="6600" b="1" dirty="0"/>
              <a:t> 주세요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2. </a:t>
            </a:r>
            <a:r>
              <a:rPr lang="ko-KR" altLang="en-US" sz="6600" b="1"/>
              <a:t>우유 세 </a:t>
            </a:r>
            <a:r>
              <a:rPr lang="ko-KR" altLang="en-US" sz="6600" b="1" dirty="0">
                <a:highlight>
                  <a:srgbClr val="FFFF00"/>
                </a:highlight>
              </a:rPr>
              <a:t>잔</a:t>
            </a:r>
            <a:r>
              <a:rPr lang="ko-KR" altLang="en-US" sz="6600" b="1" dirty="0"/>
              <a:t> 주세요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3. </a:t>
            </a:r>
            <a:r>
              <a:rPr lang="ko-KR" altLang="en-US" sz="6600" b="1" dirty="0"/>
              <a:t>빵 두 </a:t>
            </a:r>
            <a:r>
              <a:rPr lang="ko-KR" altLang="en-US" sz="6600" b="1" dirty="0">
                <a:highlight>
                  <a:srgbClr val="00FFFF"/>
                </a:highlight>
              </a:rPr>
              <a:t>개</a:t>
            </a:r>
            <a:r>
              <a:rPr lang="ko-KR" altLang="en-US" sz="6600" b="1" dirty="0"/>
              <a:t> 주세요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4. </a:t>
            </a:r>
            <a:r>
              <a:rPr lang="ko-KR" altLang="en-US" sz="6600" b="1" dirty="0"/>
              <a:t>콜라 네 </a:t>
            </a:r>
            <a:r>
              <a:rPr lang="ko-KR" altLang="en-US" sz="6600" b="1" dirty="0">
                <a:highlight>
                  <a:srgbClr val="00FF00"/>
                </a:highlight>
              </a:rPr>
              <a:t>병</a:t>
            </a:r>
            <a:r>
              <a:rPr lang="ko-KR" altLang="en-US" sz="6600" b="1" dirty="0"/>
              <a:t> 주세요</a:t>
            </a:r>
            <a:r>
              <a:rPr lang="en-US" altLang="ko-KR" sz="6600" b="1" dirty="0"/>
              <a:t>.</a:t>
            </a:r>
          </a:p>
          <a:p>
            <a:pPr marL="0" indent="0">
              <a:buNone/>
            </a:pPr>
            <a:r>
              <a:rPr lang="en-US" altLang="ko-KR" sz="6600" b="1" dirty="0"/>
              <a:t>5. </a:t>
            </a:r>
            <a:r>
              <a:rPr lang="ko-KR" altLang="en-US" sz="6600" b="1" dirty="0"/>
              <a:t>햄버거 여섯 </a:t>
            </a:r>
            <a:r>
              <a:rPr lang="ko-KR" altLang="en-US" sz="6600" b="1" dirty="0">
                <a:highlight>
                  <a:srgbClr val="FFFF00"/>
                </a:highlight>
              </a:rPr>
              <a:t>개</a:t>
            </a:r>
            <a:r>
              <a:rPr lang="ko-KR" altLang="en-US" sz="6600" b="1" dirty="0"/>
              <a:t> 주세요</a:t>
            </a:r>
            <a:r>
              <a:rPr lang="en-US" altLang="ko-KR" sz="6600" b="1" dirty="0"/>
              <a:t>.</a:t>
            </a:r>
            <a:endParaRPr lang="ko-KR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416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4F8DAA-4F53-84E1-79BF-6623238F4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4A447B-AD29-BC4C-3F72-5BF65E4AE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7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9ADDCA-5D30-ED6B-B4D0-12795157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9600" b="1" dirty="0"/>
              <a:t>1. </a:t>
            </a:r>
            <a:r>
              <a:rPr lang="ko-KR" altLang="en-US" sz="9600" b="1" dirty="0"/>
              <a:t>한 개 </a:t>
            </a:r>
            <a:r>
              <a:rPr lang="en-US" altLang="ko-KR" sz="9600" b="1" dirty="0"/>
              <a:t>[</a:t>
            </a:r>
            <a:r>
              <a:rPr lang="en-US" altLang="ko-KR" sz="9600" b="1" dirty="0" err="1"/>
              <a:t>han</a:t>
            </a:r>
            <a:r>
              <a:rPr lang="en-US" altLang="ko-KR" sz="9600" b="1" dirty="0"/>
              <a:t> </a:t>
            </a:r>
            <a:r>
              <a:rPr lang="en-US" altLang="ko-KR" sz="9600" b="1" dirty="0" err="1"/>
              <a:t>gae</a:t>
            </a:r>
            <a:r>
              <a:rPr lang="en-US" altLang="ko-KR" sz="9600" b="1" dirty="0"/>
              <a:t>]</a:t>
            </a:r>
            <a:endParaRPr lang="ko-KR" altLang="en-US" sz="96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78E673C5-9105-E61C-C3CC-6A5E1512C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89243"/>
            <a:ext cx="2107629" cy="2395033"/>
          </a:xfrm>
        </p:spPr>
      </p:pic>
    </p:spTree>
    <p:extLst>
      <p:ext uri="{BB962C8B-B14F-4D97-AF65-F5344CB8AC3E}">
        <p14:creationId xmlns:p14="http://schemas.microsoft.com/office/powerpoint/2010/main" val="65796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44F0F-6A7F-FBBA-3773-023D7ECFF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11F86E-B120-0F46-9D2C-D7257260E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8600" b="1" dirty="0"/>
              <a:t>2. </a:t>
            </a:r>
            <a:r>
              <a:rPr lang="ko-KR" altLang="en-US" sz="8600" b="1" dirty="0"/>
              <a:t>두 개 </a:t>
            </a:r>
            <a:r>
              <a:rPr lang="en-US" altLang="ko-KR" sz="8800" b="1" dirty="0"/>
              <a:t>[du </a:t>
            </a:r>
            <a:r>
              <a:rPr lang="en-US" altLang="ko-KR" sz="8800" b="1" dirty="0" err="1"/>
              <a:t>gae</a:t>
            </a:r>
            <a:r>
              <a:rPr lang="en-US" altLang="ko-KR" sz="8800" b="1" dirty="0"/>
              <a:t>]</a:t>
            </a:r>
            <a:endParaRPr lang="ko-KR" altLang="en-US" sz="8600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A0351D36-E156-2240-B56D-D78FCC7C4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08505"/>
            <a:ext cx="2107629" cy="2395033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915F5519-5EFF-C5F0-9F65-1145E8A8A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15640" y="1886585"/>
            <a:ext cx="2107629" cy="239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CF928-E77A-E01D-0E69-268BCA9E8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4F6DA2-9CA3-DFB5-4C13-D7710479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8000" b="1" dirty="0"/>
              <a:t>3. </a:t>
            </a:r>
            <a:r>
              <a:rPr lang="ko-KR" altLang="en-US" sz="8000" b="1" dirty="0"/>
              <a:t>세 개 </a:t>
            </a:r>
            <a:r>
              <a:rPr lang="en-US" altLang="ko-KR" sz="8000" b="1" dirty="0"/>
              <a:t>[se </a:t>
            </a:r>
            <a:r>
              <a:rPr lang="en-US" altLang="ko-KR" sz="8000" b="1" dirty="0" err="1"/>
              <a:t>gae</a:t>
            </a:r>
            <a:r>
              <a:rPr lang="en-US" altLang="ko-KR" sz="8000" b="1" dirty="0"/>
              <a:t>]</a:t>
            </a:r>
            <a:endParaRPr lang="ko-KR" altLang="en-US" sz="80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FA7E4A7-1E69-0C3D-7509-2C832742D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08505"/>
            <a:ext cx="2107629" cy="2395033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4C87271E-1003-30BE-1B9A-FC50CA759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45829" y="2008504"/>
            <a:ext cx="2107629" cy="239503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540C63CA-BF35-B468-20C7-958A07FC8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1906905"/>
            <a:ext cx="2107629" cy="239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4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4AC93-D6AD-D839-7A10-EF87C0619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DEA04-CE3C-EEBC-D1EC-D3DE1D0E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8000" b="1" dirty="0"/>
              <a:t>4. </a:t>
            </a:r>
            <a:r>
              <a:rPr lang="ko-KR" altLang="en-US" sz="8000" b="1" dirty="0"/>
              <a:t>네 개 </a:t>
            </a:r>
            <a:r>
              <a:rPr lang="en-US" altLang="ko-KR" sz="8000" b="1" dirty="0"/>
              <a:t>[ne </a:t>
            </a:r>
            <a:r>
              <a:rPr lang="en-US" altLang="ko-KR" sz="8000" b="1" dirty="0" err="1"/>
              <a:t>gae</a:t>
            </a:r>
            <a:r>
              <a:rPr lang="en-US" altLang="ko-KR" sz="8000" b="1" dirty="0"/>
              <a:t>]</a:t>
            </a:r>
            <a:endParaRPr lang="ko-KR" altLang="en-US" sz="80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6A4AB5C8-4303-93BB-1B39-88644C6CD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08505"/>
            <a:ext cx="2107629" cy="2395033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9E941E5A-1CDF-39F2-2270-1C8E0A609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45829" y="1893888"/>
            <a:ext cx="2107629" cy="239503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10A3C216-E2F3-E6A7-2BA0-8E7A51814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53458" y="1893887"/>
            <a:ext cx="2107629" cy="239503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C94CBCFC-0FD3-DA07-E118-829B21356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3349" y="1792288"/>
            <a:ext cx="2107629" cy="239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0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A831E-78B3-2FF2-E8BC-F1EF6E83A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111A9B-D5A2-69FC-0535-A89CCFAE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7200" b="1" dirty="0"/>
              <a:t>5. </a:t>
            </a:r>
            <a:r>
              <a:rPr lang="ko-KR" altLang="en-US" sz="7200" b="1" dirty="0"/>
              <a:t>다섯 개 </a:t>
            </a:r>
            <a:r>
              <a:rPr lang="en-US" altLang="ko-KR" sz="7200" b="1" dirty="0"/>
              <a:t>[da </a:t>
            </a:r>
            <a:r>
              <a:rPr lang="en-US" altLang="ko-KR" sz="7200" b="1" dirty="0" err="1"/>
              <a:t>seot</a:t>
            </a:r>
            <a:r>
              <a:rPr lang="en-US" altLang="ko-KR" sz="7200" b="1" dirty="0"/>
              <a:t> </a:t>
            </a:r>
            <a:r>
              <a:rPr lang="en-US" altLang="ko-KR" sz="7200" b="1" dirty="0" err="1"/>
              <a:t>gae</a:t>
            </a:r>
            <a:r>
              <a:rPr lang="en-US" altLang="ko-KR" sz="7200" b="1" dirty="0"/>
              <a:t>]</a:t>
            </a:r>
            <a:endParaRPr lang="ko-KR" altLang="en-US" sz="72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AF0E5310-0939-ADCF-1988-FC42E77310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6761" y="2028154"/>
            <a:ext cx="2006600" cy="2280227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3329E934-D346-EEB5-44D5-27A31F9AA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45829" y="2008504"/>
            <a:ext cx="2107629" cy="239503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4BA91BF4-EC57-029D-883C-C84ACFDEC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1906905"/>
            <a:ext cx="2107629" cy="239503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B2B3D4E5-1714-BC8C-B251-6048BD2B6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70887" y="4504372"/>
            <a:ext cx="1749883" cy="1988503"/>
          </a:xfrm>
          <a:prstGeom prst="rect">
            <a:avLst/>
          </a:prstGeom>
        </p:spPr>
      </p:pic>
      <p:pic>
        <p:nvPicPr>
          <p:cNvPr id="7" name="내용 개체 틀 4">
            <a:extLst>
              <a:ext uri="{FF2B5EF4-FFF2-40B4-BE49-F238E27FC236}">
                <a16:creationId xmlns:a16="http://schemas.microsoft.com/office/drawing/2014/main" id="{4D4ED307-B29A-763D-0F5F-E4927BD0E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78516" y="4403537"/>
            <a:ext cx="1749883" cy="19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1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81421-134D-EB7E-B52A-5D62D0553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A25A6-F5B9-7E11-2F33-89FC895F1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b="1" dirty="0"/>
              <a:t>6. </a:t>
            </a:r>
            <a:r>
              <a:rPr lang="ko-KR" altLang="en-US" sz="7200" b="1" dirty="0"/>
              <a:t>여섯 개 </a:t>
            </a:r>
            <a:r>
              <a:rPr lang="en-US" altLang="ko-KR" sz="7200" b="1" dirty="0"/>
              <a:t>[yeo </a:t>
            </a:r>
            <a:r>
              <a:rPr lang="en-US" altLang="ko-KR" sz="7200" b="1" dirty="0" err="1"/>
              <a:t>seot</a:t>
            </a:r>
            <a:r>
              <a:rPr lang="en-US" altLang="ko-KR" sz="7200" b="1" dirty="0"/>
              <a:t> </a:t>
            </a:r>
            <a:r>
              <a:rPr lang="en-US" altLang="ko-KR" sz="7200" b="1" dirty="0" err="1"/>
              <a:t>gae</a:t>
            </a:r>
            <a:r>
              <a:rPr lang="en-US" altLang="ko-KR" sz="7200" b="1" dirty="0"/>
              <a:t>]</a:t>
            </a:r>
            <a:endParaRPr lang="ko-KR" altLang="en-US" sz="72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A11ABE3A-9757-9B8E-FCC8-BC7EB2CA9D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6761" y="2028154"/>
            <a:ext cx="2006600" cy="2280227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144310C0-678E-7A8A-29D1-E38D1B98F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45829" y="2008504"/>
            <a:ext cx="2107629" cy="239503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95782B87-283C-E769-2077-28B0DB6A0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1906905"/>
            <a:ext cx="2107629" cy="239503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CFDE2840-F0FB-44AC-FA99-C2515B8D2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4619754"/>
            <a:ext cx="1749883" cy="1988503"/>
          </a:xfrm>
          <a:prstGeom prst="rect">
            <a:avLst/>
          </a:prstGeom>
        </p:spPr>
      </p:pic>
      <p:pic>
        <p:nvPicPr>
          <p:cNvPr id="7" name="내용 개체 틀 4">
            <a:extLst>
              <a:ext uri="{FF2B5EF4-FFF2-40B4-BE49-F238E27FC236}">
                <a16:creationId xmlns:a16="http://schemas.microsoft.com/office/drawing/2014/main" id="{1A780D6B-0448-1605-9DC3-3CCF88B91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4389" y="4504372"/>
            <a:ext cx="1749883" cy="1988503"/>
          </a:xfrm>
          <a:prstGeom prst="rect">
            <a:avLst/>
          </a:prstGeom>
        </p:spPr>
      </p:pic>
      <p:pic>
        <p:nvPicPr>
          <p:cNvPr id="8" name="내용 개체 틀 4">
            <a:extLst>
              <a:ext uri="{FF2B5EF4-FFF2-40B4-BE49-F238E27FC236}">
                <a16:creationId xmlns:a16="http://schemas.microsoft.com/office/drawing/2014/main" id="{E851193A-56ED-197A-10F9-FDA72E03E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4449863"/>
            <a:ext cx="1749883" cy="19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9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049C2-7724-7D99-5BCB-2DC766CA1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C01A8-AC91-AF39-38B7-449753781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160" cy="1325563"/>
          </a:xfrm>
        </p:spPr>
        <p:txBody>
          <a:bodyPr>
            <a:noAutofit/>
          </a:bodyPr>
          <a:lstStyle/>
          <a:p>
            <a:r>
              <a:rPr lang="en-US" altLang="ko-KR" sz="8000" b="1" dirty="0"/>
              <a:t>7. </a:t>
            </a:r>
            <a:r>
              <a:rPr lang="ko-KR" altLang="en-US" sz="8000" b="1" dirty="0"/>
              <a:t>일곱 개 </a:t>
            </a:r>
            <a:r>
              <a:rPr lang="en-US" altLang="ko-KR" sz="8000" b="1" dirty="0"/>
              <a:t>[il gob </a:t>
            </a:r>
            <a:r>
              <a:rPr lang="en-US" altLang="ko-KR" sz="8000" b="1" dirty="0" err="1"/>
              <a:t>gae</a:t>
            </a:r>
            <a:r>
              <a:rPr lang="en-US" altLang="ko-KR" sz="8000" b="1" dirty="0"/>
              <a:t>]</a:t>
            </a:r>
            <a:endParaRPr lang="ko-KR" altLang="en-US" sz="80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274C5CC3-1AED-8924-E739-69400BECF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08505"/>
            <a:ext cx="2107629" cy="2395033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BBD7A065-8756-7E04-0ED8-D3A241E3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04506" y="4605206"/>
            <a:ext cx="1749883" cy="198850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EB987DA3-63CD-D644-5066-08C62F8FE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20149" y="4504372"/>
            <a:ext cx="1749883" cy="198850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BC72C53F-E3C4-B150-98EC-21E696007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35792" y="4403538"/>
            <a:ext cx="1749883" cy="1988503"/>
          </a:xfrm>
          <a:prstGeom prst="rect">
            <a:avLst/>
          </a:prstGeom>
        </p:spPr>
      </p:pic>
      <p:pic>
        <p:nvPicPr>
          <p:cNvPr id="7" name="내용 개체 틀 4">
            <a:extLst>
              <a:ext uri="{FF2B5EF4-FFF2-40B4-BE49-F238E27FC236}">
                <a16:creationId xmlns:a16="http://schemas.microsoft.com/office/drawing/2014/main" id="{453E91FE-7C0F-8F85-028A-82BFA7719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09531" y="2282954"/>
            <a:ext cx="1749883" cy="1988503"/>
          </a:xfrm>
          <a:prstGeom prst="rect">
            <a:avLst/>
          </a:prstGeom>
        </p:spPr>
      </p:pic>
      <p:pic>
        <p:nvPicPr>
          <p:cNvPr id="8" name="내용 개체 틀 4">
            <a:extLst>
              <a:ext uri="{FF2B5EF4-FFF2-40B4-BE49-F238E27FC236}">
                <a16:creationId xmlns:a16="http://schemas.microsoft.com/office/drawing/2014/main" id="{8D41B335-90D8-15C6-F153-E1AA1123E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5720" y="2167572"/>
            <a:ext cx="1749883" cy="1988503"/>
          </a:xfrm>
          <a:prstGeom prst="rect">
            <a:avLst/>
          </a:prstGeom>
        </p:spPr>
      </p:pic>
      <p:pic>
        <p:nvPicPr>
          <p:cNvPr id="9" name="내용 개체 틀 4">
            <a:extLst>
              <a:ext uri="{FF2B5EF4-FFF2-40B4-BE49-F238E27FC236}">
                <a16:creationId xmlns:a16="http://schemas.microsoft.com/office/drawing/2014/main" id="{5FD3C57A-BAB5-65A7-E492-CFAB7C670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97051" y="2113063"/>
            <a:ext cx="1749883" cy="19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87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64114-F21E-6A5C-0AA5-F485354A2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BCB0B2-AF9D-4528-9605-70E2D561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8000" b="1" dirty="0"/>
              <a:t>8.</a:t>
            </a:r>
            <a:r>
              <a:rPr lang="ko-KR" altLang="en-US" sz="8000" b="1" dirty="0"/>
              <a:t>여덟 개 </a:t>
            </a:r>
            <a:r>
              <a:rPr lang="en-US" altLang="ko-KR" sz="8000" b="1" dirty="0"/>
              <a:t>[yeo </a:t>
            </a:r>
            <a:r>
              <a:rPr lang="en-US" altLang="ko-KR" sz="8000" b="1" dirty="0" err="1"/>
              <a:t>dul</a:t>
            </a:r>
            <a:r>
              <a:rPr lang="en-US" altLang="ko-KR" sz="8000" b="1" dirty="0"/>
              <a:t> </a:t>
            </a:r>
            <a:r>
              <a:rPr lang="en-US" altLang="ko-KR" sz="8000" b="1" dirty="0" err="1"/>
              <a:t>gae</a:t>
            </a:r>
            <a:r>
              <a:rPr lang="en-US" altLang="ko-KR" sz="8000" b="1" dirty="0"/>
              <a:t>]</a:t>
            </a:r>
            <a:endParaRPr lang="ko-KR" altLang="en-US" sz="8000" b="1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D7A49AF-0CA0-DECE-E071-C3BCB15DB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008505"/>
            <a:ext cx="2107629" cy="2395033"/>
          </a:xfrm>
        </p:spPr>
      </p:pic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7EC1B1A4-205C-11DD-8020-04D577B41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45829" y="1893888"/>
            <a:ext cx="2107629" cy="2395033"/>
          </a:xfrm>
          <a:prstGeom prst="rect">
            <a:avLst/>
          </a:prstGeom>
        </p:spPr>
      </p:pic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F85187FE-DD88-1540-D4CF-1BC788054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53458" y="1893887"/>
            <a:ext cx="2107629" cy="2395033"/>
          </a:xfrm>
          <a:prstGeom prst="rect">
            <a:avLst/>
          </a:prstGeom>
        </p:spPr>
      </p:pic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12A69EAB-791E-E87C-3050-D4946665D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3349" y="1792288"/>
            <a:ext cx="2107629" cy="2395033"/>
          </a:xfrm>
          <a:prstGeom prst="rect">
            <a:avLst/>
          </a:prstGeom>
        </p:spPr>
      </p:pic>
      <p:pic>
        <p:nvPicPr>
          <p:cNvPr id="7" name="내용 개체 틀 4">
            <a:extLst>
              <a:ext uri="{FF2B5EF4-FFF2-40B4-BE49-F238E27FC236}">
                <a16:creationId xmlns:a16="http://schemas.microsoft.com/office/drawing/2014/main" id="{5D836BD7-8692-8E8C-D178-A1F42C62A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3393" y="4390520"/>
            <a:ext cx="2107629" cy="2395033"/>
          </a:xfrm>
          <a:prstGeom prst="rect">
            <a:avLst/>
          </a:prstGeom>
        </p:spPr>
      </p:pic>
      <p:pic>
        <p:nvPicPr>
          <p:cNvPr id="9" name="내용 개체 틀 4">
            <a:extLst>
              <a:ext uri="{FF2B5EF4-FFF2-40B4-BE49-F238E27FC236}">
                <a16:creationId xmlns:a16="http://schemas.microsoft.com/office/drawing/2014/main" id="{209014D0-6E81-36D0-8BB1-6F0AA6300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1022" y="4275903"/>
            <a:ext cx="2107629" cy="2395033"/>
          </a:xfrm>
          <a:prstGeom prst="rect">
            <a:avLst/>
          </a:prstGeom>
        </p:spPr>
      </p:pic>
      <p:pic>
        <p:nvPicPr>
          <p:cNvPr id="10" name="내용 개체 틀 4">
            <a:extLst>
              <a:ext uri="{FF2B5EF4-FFF2-40B4-BE49-F238E27FC236}">
                <a16:creationId xmlns:a16="http://schemas.microsoft.com/office/drawing/2014/main" id="{E4D54609-95E9-C4A0-6B9F-624E1D363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58651" y="4275902"/>
            <a:ext cx="2107629" cy="2395033"/>
          </a:xfrm>
          <a:prstGeom prst="rect">
            <a:avLst/>
          </a:prstGeom>
        </p:spPr>
      </p:pic>
      <p:pic>
        <p:nvPicPr>
          <p:cNvPr id="11" name="내용 개체 틀 4">
            <a:extLst>
              <a:ext uri="{FF2B5EF4-FFF2-40B4-BE49-F238E27FC236}">
                <a16:creationId xmlns:a16="http://schemas.microsoft.com/office/drawing/2014/main" id="{35B48B5B-B28A-6E6F-982A-18F6CAAFE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38542" y="4174303"/>
            <a:ext cx="2107629" cy="239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6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136</Words>
  <Application>Microsoft Office PowerPoint</Application>
  <PresentationFormat>와이드스크린</PresentationFormat>
  <Paragraphs>18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맑은 고딕</vt:lpstr>
      <vt:lpstr>Arial</vt:lpstr>
      <vt:lpstr>Office 테마</vt:lpstr>
      <vt:lpstr>How to use a different counter when you count numbers</vt:lpstr>
      <vt:lpstr>1. 한 개 [han gae]</vt:lpstr>
      <vt:lpstr>2. 두 개 [du gae]</vt:lpstr>
      <vt:lpstr>3. 세 개 [se gae]</vt:lpstr>
      <vt:lpstr>4. 네 개 [ne gae]</vt:lpstr>
      <vt:lpstr>5. 다섯 개 [da seot gae]</vt:lpstr>
      <vt:lpstr>6. 여섯 개 [yeo seot gae]</vt:lpstr>
      <vt:lpstr>7. 일곱 개 [il gob gae]</vt:lpstr>
      <vt:lpstr>8.여덟 개 [yeo dul gae]</vt:lpstr>
      <vt:lpstr>9. 아홉 개 [a hob gae]</vt:lpstr>
      <vt:lpstr>10. 열 개 [yeol gae]</vt:lpstr>
      <vt:lpstr>Exercise #2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</dc:creator>
  <cp:lastModifiedBy>d</cp:lastModifiedBy>
  <cp:revision>34</cp:revision>
  <dcterms:created xsi:type="dcterms:W3CDTF">2025-03-13T10:48:25Z</dcterms:created>
  <dcterms:modified xsi:type="dcterms:W3CDTF">2025-03-17T08:19:33Z</dcterms:modified>
</cp:coreProperties>
</file>